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D1C80-EB08-496C-9C85-BB49C4EC24E1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9F43-EBD3-4F32-994B-DA6987012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9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8651-B824-4817-8F87-A7EB6D581850}" type="datetime1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88CB-ED36-4BE4-80DA-58427263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2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226A-01FF-4214-956F-4130290A379A}" type="datetime1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88CB-ED36-4BE4-80DA-58427263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7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3CB-E351-49F5-A304-743F8980A3BA}" type="datetime1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88CB-ED36-4BE4-80DA-58427263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4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A760-3EF8-4597-A1CF-B1929B311363}" type="datetime1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88CB-ED36-4BE4-80DA-58427263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332D-68E4-4F62-AD06-E373EA4904E5}" type="datetime1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88CB-ED36-4BE4-80DA-58427263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3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8350-5158-4E21-833E-730BE356613E}" type="datetime1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88CB-ED36-4BE4-80DA-58427263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3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3772-8EF3-49A0-9888-F1F39B3A237D}" type="datetime1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88CB-ED36-4BE4-80DA-58427263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3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B892-DE2E-46F6-9527-1C62D805242D}" type="datetime1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88CB-ED36-4BE4-80DA-58427263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0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E07-67E5-45EC-8015-B85B227D49DB}" type="datetime1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88CB-ED36-4BE4-80DA-58427263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5750-459A-4F49-B1F0-AE93398F6F65}" type="datetime1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88CB-ED36-4BE4-80DA-58427263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8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5E1D-5387-4854-877E-FE423F8DE0CB}" type="datetime1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88CB-ED36-4BE4-80DA-58427263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5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81620-17A8-48BB-8FBC-6F01D86ED006}" type="datetime1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988CB-ED36-4BE4-80DA-58427263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2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SMT-i6000 USB Easy Setup</a:t>
            </a:r>
            <a:br>
              <a:rPr lang="en-US" dirty="0" smtClean="0"/>
            </a:br>
            <a:r>
              <a:rPr lang="en-US" dirty="0" smtClean="0"/>
              <a:t>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36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will auto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6604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88CB-ED36-4BE4-80DA-584272633E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7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USB Easy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Administrator can pre-configure all phone users into a Excel sheet and save it to an USB memory stick.</a:t>
            </a:r>
          </a:p>
          <a:p>
            <a:r>
              <a:rPr lang="en-US" dirty="0" smtClean="0"/>
              <a:t>Just enter the user ID on each phone, the easy setup will automatically register the phone to the system</a:t>
            </a:r>
          </a:p>
          <a:p>
            <a:r>
              <a:rPr lang="en-US" dirty="0" smtClean="0"/>
              <a:t>This process work for either SCM or OfficeServ system.</a:t>
            </a:r>
          </a:p>
          <a:p>
            <a:r>
              <a:rPr lang="en-US" dirty="0" smtClean="0"/>
              <a:t>Required software phone software v1.17 and 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88CB-ED36-4BE4-80DA-584272633E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5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Easy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 1: Enter the phone user data into the given Excel sheet and save the file as .CSV format.</a:t>
            </a:r>
          </a:p>
          <a:p>
            <a:r>
              <a:rPr lang="en-US" dirty="0" smtClean="0"/>
              <a:t>Step 2: Plug USB memory into the i6000 phone.</a:t>
            </a:r>
          </a:p>
          <a:p>
            <a:r>
              <a:rPr lang="en-US" dirty="0" smtClean="0"/>
              <a:t>Step 3: Enter the USB easy set up mode. Powering up the phone and press the top right key within 3 seconds.</a:t>
            </a:r>
          </a:p>
          <a:p>
            <a:r>
              <a:rPr lang="en-US" dirty="0" smtClean="0"/>
              <a:t>Step 4: Enter the phone user ID when prompt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88CB-ED36-4BE4-80DA-584272633E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4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Step 1. Program the users in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Detail description is in the Excel sheet.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429000"/>
            <a:ext cx="68961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505200" y="1992930"/>
            <a:ext cx="1676400" cy="1076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Phone system IP address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667270" y="2097922"/>
            <a:ext cx="2209800" cy="758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Phone user ID and password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56074" y="2034488"/>
            <a:ext cx="2209800" cy="1179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Remark:  can indicate extension number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27733" y="4570221"/>
            <a:ext cx="2057400" cy="1695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 Type</a:t>
            </a:r>
          </a:p>
          <a:p>
            <a:pPr algn="ctr"/>
            <a:r>
              <a:rPr lang="en-US" dirty="0" smtClean="0"/>
              <a:t>1: DHCP</a:t>
            </a:r>
          </a:p>
          <a:p>
            <a:pPr algn="ctr"/>
            <a:r>
              <a:rPr lang="en-US" dirty="0" smtClean="0"/>
              <a:t>2: Static</a:t>
            </a:r>
          </a:p>
          <a:p>
            <a:pPr algn="ctr"/>
            <a:r>
              <a:rPr lang="en-US" dirty="0" smtClean="0"/>
              <a:t>3: WLAN static</a:t>
            </a:r>
          </a:p>
          <a:p>
            <a:pPr algn="ctr"/>
            <a:r>
              <a:rPr lang="en-US" dirty="0" smtClean="0"/>
              <a:t>4:WLAN DHCP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038600" y="4583410"/>
            <a:ext cx="2286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 connect mode</a:t>
            </a:r>
          </a:p>
          <a:p>
            <a:pPr algn="ctr"/>
            <a:r>
              <a:rPr lang="en-US" dirty="0" smtClean="0"/>
              <a:t>1: Server mode</a:t>
            </a:r>
          </a:p>
          <a:p>
            <a:pPr algn="ctr"/>
            <a:r>
              <a:rPr lang="en-US" dirty="0" smtClean="0"/>
              <a:t>2: PnP mode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2"/>
          </p:cNvCxnSpPr>
          <p:nvPr/>
        </p:nvCxnSpPr>
        <p:spPr>
          <a:xfrm>
            <a:off x="1760974" y="3213713"/>
            <a:ext cx="0" cy="215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</p:cNvCxnSpPr>
          <p:nvPr/>
        </p:nvCxnSpPr>
        <p:spPr>
          <a:xfrm>
            <a:off x="4343400" y="3069255"/>
            <a:ext cx="0" cy="359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72200" y="2856684"/>
            <a:ext cx="0" cy="572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239000" y="2856684"/>
            <a:ext cx="0" cy="572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0"/>
          </p:cNvCxnSpPr>
          <p:nvPr/>
        </p:nvCxnSpPr>
        <p:spPr>
          <a:xfrm flipV="1">
            <a:off x="1856433" y="4114800"/>
            <a:ext cx="658167" cy="455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276600" y="4114800"/>
            <a:ext cx="1447800" cy="455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88CB-ED36-4BE4-80DA-584272633E05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302910"/>
              </p:ext>
            </p:extLst>
          </p:nvPr>
        </p:nvGraphicFramePr>
        <p:xfrm>
          <a:off x="7419870" y="513906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showAsIcon="1" r:id="rId5" imgW="914400" imgH="792360" progId="Excel.Sheet.12">
                  <p:embed/>
                </p:oleObj>
              </mc:Choice>
              <mc:Fallback>
                <p:oleObj name="Worksheet" showAsIcon="1" r:id="rId5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9870" y="513906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" name="Rectangle 1023"/>
          <p:cNvSpPr/>
          <p:nvPr/>
        </p:nvSpPr>
        <p:spPr>
          <a:xfrm>
            <a:off x="7191270" y="4761888"/>
            <a:ext cx="1371600" cy="2781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Sample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the file as .CSV format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438400"/>
            <a:ext cx="74199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88CB-ED36-4BE4-80DA-584272633E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2. Plug in the USB Memory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685165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88CB-ED36-4BE4-80DA-584272633E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8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Enter the USB Setup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6360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88CB-ED36-4BE4-80DA-584272633E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3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04800"/>
            <a:ext cx="894715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88CB-ED36-4BE4-80DA-584272633E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7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Enter the phone user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070850" cy="484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88CB-ED36-4BE4-80DA-584272633E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3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239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Worksheet</vt:lpstr>
      <vt:lpstr>SMT-i6000 USB Easy Setup Guide</vt:lpstr>
      <vt:lpstr>USB Easy Setup</vt:lpstr>
      <vt:lpstr>4 Easy Steps</vt:lpstr>
      <vt:lpstr>Step 1. Program the users in a file</vt:lpstr>
      <vt:lpstr>Save the file as .CSV format</vt:lpstr>
      <vt:lpstr>Step 2. Plug in the USB Memory</vt:lpstr>
      <vt:lpstr>Step 3: Enter the USB Setup Mode</vt:lpstr>
      <vt:lpstr>PowerPoint Presentation</vt:lpstr>
      <vt:lpstr>Step 4: Enter the phone user ID</vt:lpstr>
      <vt:lpstr>Phone will auto register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Kao</dc:creator>
  <cp:lastModifiedBy>Samsung</cp:lastModifiedBy>
  <cp:revision>19</cp:revision>
  <dcterms:created xsi:type="dcterms:W3CDTF">2015-09-18T20:58:47Z</dcterms:created>
  <dcterms:modified xsi:type="dcterms:W3CDTF">2015-10-19T20:17:24Z</dcterms:modified>
</cp:coreProperties>
</file>