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29" r:id="rId2"/>
  </p:sldMasterIdLst>
  <p:notesMasterIdLst>
    <p:notesMasterId r:id="rId25"/>
  </p:notesMasterIdLst>
  <p:handoutMasterIdLst>
    <p:handoutMasterId r:id="rId26"/>
  </p:handoutMasterIdLst>
  <p:sldIdLst>
    <p:sldId id="440" r:id="rId3"/>
    <p:sldId id="266" r:id="rId4"/>
    <p:sldId id="499" r:id="rId5"/>
    <p:sldId id="500" r:id="rId6"/>
    <p:sldId id="501" r:id="rId7"/>
    <p:sldId id="653" r:id="rId8"/>
    <p:sldId id="654" r:id="rId9"/>
    <p:sldId id="655" r:id="rId10"/>
    <p:sldId id="656" r:id="rId11"/>
    <p:sldId id="657" r:id="rId12"/>
    <p:sldId id="658" r:id="rId13"/>
    <p:sldId id="661" r:id="rId14"/>
    <p:sldId id="659" r:id="rId15"/>
    <p:sldId id="660" r:id="rId16"/>
    <p:sldId id="662" r:id="rId17"/>
    <p:sldId id="663" r:id="rId18"/>
    <p:sldId id="664" r:id="rId19"/>
    <p:sldId id="665" r:id="rId20"/>
    <p:sldId id="667" r:id="rId21"/>
    <p:sldId id="668" r:id="rId22"/>
    <p:sldId id="669" r:id="rId23"/>
    <p:sldId id="670" r:id="rId24"/>
  </p:sldIdLst>
  <p:sldSz cx="9906000" cy="6858000" type="A4"/>
  <p:notesSz cx="6797675" cy="9926638"/>
  <p:defaultTextStyle>
    <a:defPPr>
      <a:defRPr lang="ko-KR"/>
    </a:defPPr>
    <a:lvl1pPr algn="l" rtl="0" fontAlgn="base" latinLnBrk="1">
      <a:spcBef>
        <a:spcPct val="0"/>
      </a:spcBef>
      <a:spcAft>
        <a:spcPct val="0"/>
      </a:spcAft>
      <a:defRPr kumimoji="1" sz="1000" kern="1200">
        <a:solidFill>
          <a:schemeClr val="bg2"/>
        </a:solidFill>
        <a:latin typeface="Arial" pitchFamily="34" charset="0"/>
        <a:ea typeface="굴림" pitchFamily="50" charset="-127"/>
        <a:cs typeface="+mn-cs"/>
      </a:defRPr>
    </a:lvl1pPr>
    <a:lvl2pPr marL="457200" algn="l" rtl="0" fontAlgn="base" latinLnBrk="1">
      <a:spcBef>
        <a:spcPct val="0"/>
      </a:spcBef>
      <a:spcAft>
        <a:spcPct val="0"/>
      </a:spcAft>
      <a:defRPr kumimoji="1" sz="1000" kern="1200">
        <a:solidFill>
          <a:schemeClr val="bg2"/>
        </a:solidFill>
        <a:latin typeface="Arial" pitchFamily="34" charset="0"/>
        <a:ea typeface="굴림" pitchFamily="50" charset="-127"/>
        <a:cs typeface="+mn-cs"/>
      </a:defRPr>
    </a:lvl2pPr>
    <a:lvl3pPr marL="914400" algn="l" rtl="0" fontAlgn="base" latinLnBrk="1">
      <a:spcBef>
        <a:spcPct val="0"/>
      </a:spcBef>
      <a:spcAft>
        <a:spcPct val="0"/>
      </a:spcAft>
      <a:defRPr kumimoji="1" sz="1000" kern="1200">
        <a:solidFill>
          <a:schemeClr val="bg2"/>
        </a:solidFill>
        <a:latin typeface="Arial" pitchFamily="34" charset="0"/>
        <a:ea typeface="굴림" pitchFamily="50" charset="-127"/>
        <a:cs typeface="+mn-cs"/>
      </a:defRPr>
    </a:lvl3pPr>
    <a:lvl4pPr marL="1371600" algn="l" rtl="0" fontAlgn="base" latinLnBrk="1">
      <a:spcBef>
        <a:spcPct val="0"/>
      </a:spcBef>
      <a:spcAft>
        <a:spcPct val="0"/>
      </a:spcAft>
      <a:defRPr kumimoji="1" sz="1000" kern="1200">
        <a:solidFill>
          <a:schemeClr val="bg2"/>
        </a:solidFill>
        <a:latin typeface="Arial" pitchFamily="34" charset="0"/>
        <a:ea typeface="굴림" pitchFamily="50" charset="-127"/>
        <a:cs typeface="+mn-cs"/>
      </a:defRPr>
    </a:lvl4pPr>
    <a:lvl5pPr marL="1828800" algn="l" rtl="0" fontAlgn="base" latinLnBrk="1">
      <a:spcBef>
        <a:spcPct val="0"/>
      </a:spcBef>
      <a:spcAft>
        <a:spcPct val="0"/>
      </a:spcAft>
      <a:defRPr kumimoji="1" sz="1000" kern="1200">
        <a:solidFill>
          <a:schemeClr val="bg2"/>
        </a:solidFill>
        <a:latin typeface="Arial" pitchFamily="34" charset="0"/>
        <a:ea typeface="굴림" pitchFamily="50" charset="-127"/>
        <a:cs typeface="+mn-cs"/>
      </a:defRPr>
    </a:lvl5pPr>
    <a:lvl6pPr marL="2286000" algn="l" defTabSz="914400" rtl="0" eaLnBrk="1" latinLnBrk="1" hangingPunct="1">
      <a:defRPr kumimoji="1" sz="1000" kern="1200">
        <a:solidFill>
          <a:schemeClr val="bg2"/>
        </a:solidFill>
        <a:latin typeface="Arial" pitchFamily="34" charset="0"/>
        <a:ea typeface="굴림" pitchFamily="50" charset="-127"/>
        <a:cs typeface="+mn-cs"/>
      </a:defRPr>
    </a:lvl6pPr>
    <a:lvl7pPr marL="2743200" algn="l" defTabSz="914400" rtl="0" eaLnBrk="1" latinLnBrk="1" hangingPunct="1">
      <a:defRPr kumimoji="1" sz="1000" kern="1200">
        <a:solidFill>
          <a:schemeClr val="bg2"/>
        </a:solidFill>
        <a:latin typeface="Arial" pitchFamily="34" charset="0"/>
        <a:ea typeface="굴림" pitchFamily="50" charset="-127"/>
        <a:cs typeface="+mn-cs"/>
      </a:defRPr>
    </a:lvl7pPr>
    <a:lvl8pPr marL="3200400" algn="l" defTabSz="914400" rtl="0" eaLnBrk="1" latinLnBrk="1" hangingPunct="1">
      <a:defRPr kumimoji="1" sz="1000" kern="1200">
        <a:solidFill>
          <a:schemeClr val="bg2"/>
        </a:solidFill>
        <a:latin typeface="Arial" pitchFamily="34" charset="0"/>
        <a:ea typeface="굴림" pitchFamily="50" charset="-127"/>
        <a:cs typeface="+mn-cs"/>
      </a:defRPr>
    </a:lvl8pPr>
    <a:lvl9pPr marL="3657600" algn="l" defTabSz="914400" rtl="0" eaLnBrk="1" latinLnBrk="1" hangingPunct="1">
      <a:defRPr kumimoji="1" sz="1000" kern="1200">
        <a:solidFill>
          <a:schemeClr val="bg2"/>
        </a:solidFill>
        <a:latin typeface="Arial" pitchFamily="34" charset="0"/>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99"/>
    <a:srgbClr val="FFFFCC"/>
    <a:srgbClr val="006600"/>
    <a:srgbClr val="CC0000"/>
    <a:srgbClr val="4D4D4D"/>
    <a:srgbClr val="9E2EA1"/>
    <a:srgbClr val="319B5C"/>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53" autoAdjust="0"/>
    <p:restoredTop sz="86494" autoAdjust="0"/>
  </p:normalViewPr>
  <p:slideViewPr>
    <p:cSldViewPr>
      <p:cViewPr varScale="1">
        <p:scale>
          <a:sx n="139" d="100"/>
          <a:sy n="139" d="100"/>
        </p:scale>
        <p:origin x="-1110" y="-108"/>
      </p:cViewPr>
      <p:guideLst>
        <p:guide orient="horz" pos="3929"/>
        <p:guide pos="1850"/>
        <p:guide pos="4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64"/>
    </p:cViewPr>
  </p:sorterViewPr>
  <p:notesViewPr>
    <p:cSldViewPr>
      <p:cViewPr varScale="1">
        <p:scale>
          <a:sx n="59" d="100"/>
          <a:sy n="59" d="100"/>
        </p:scale>
        <p:origin x="-241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윤고딕340" pitchFamily="18" charset="-127"/>
                <a:ea typeface="-윤고딕340" pitchFamily="18" charset="-127"/>
              </a:defRPr>
            </a:lvl1pPr>
          </a:lstStyle>
          <a:p>
            <a:pPr>
              <a:defRPr/>
            </a:pPr>
            <a:endParaRPr lang="en-US" altLang="ko-KR"/>
          </a:p>
        </p:txBody>
      </p:sp>
      <p:sp>
        <p:nvSpPr>
          <p:cNvPr id="16589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윤고딕340" pitchFamily="18" charset="-127"/>
                <a:ea typeface="-윤고딕340" pitchFamily="18" charset="-127"/>
              </a:defRPr>
            </a:lvl1pPr>
          </a:lstStyle>
          <a:p>
            <a:pPr>
              <a:defRPr/>
            </a:pPr>
            <a:fld id="{00D150C0-E430-4286-91A0-63612E8FD4B7}" type="datetimeFigureOut">
              <a:rPr lang="ko-KR" altLang="en-US"/>
              <a:pPr>
                <a:defRPr/>
              </a:pPr>
              <a:t>2016-01-19</a:t>
            </a:fld>
            <a:endParaRPr lang="en-US" altLang="ko-KR"/>
          </a:p>
        </p:txBody>
      </p:sp>
      <p:sp>
        <p:nvSpPr>
          <p:cNvPr id="16589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윤고딕340" pitchFamily="18" charset="-127"/>
                <a:ea typeface="-윤고딕340" pitchFamily="18" charset="-127"/>
              </a:defRPr>
            </a:lvl1pPr>
          </a:lstStyle>
          <a:p>
            <a:pPr>
              <a:defRPr/>
            </a:pPr>
            <a:endParaRPr lang="en-US" altLang="ko-KR"/>
          </a:p>
        </p:txBody>
      </p:sp>
      <p:sp>
        <p:nvSpPr>
          <p:cNvPr id="16589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윤고딕340" pitchFamily="18" charset="-127"/>
                <a:ea typeface="-윤고딕340" pitchFamily="18" charset="-127"/>
              </a:defRPr>
            </a:lvl1pPr>
          </a:lstStyle>
          <a:p>
            <a:pPr>
              <a:defRPr/>
            </a:pPr>
            <a:fld id="{CAEA7E66-AA39-4631-B690-3D103FD165E9}" type="slidenum">
              <a:rPr lang="ko-KR" altLang="en-US"/>
              <a:pPr>
                <a:defRPr/>
              </a:pPr>
              <a:t>‹#›</a:t>
            </a:fld>
            <a:endParaRPr lang="en-US" altLang="ko-KR"/>
          </a:p>
        </p:txBody>
      </p:sp>
    </p:spTree>
    <p:extLst>
      <p:ext uri="{BB962C8B-B14F-4D97-AF65-F5344CB8AC3E}">
        <p14:creationId xmlns:p14="http://schemas.microsoft.com/office/powerpoint/2010/main" val="119991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굴림" pitchFamily="50" charset="-127"/>
                <a:ea typeface="굴림" pitchFamily="50" charset="-127"/>
              </a:defRPr>
            </a:lvl1pPr>
          </a:lstStyle>
          <a:p>
            <a:pPr>
              <a:defRPr/>
            </a:pPr>
            <a:endParaRPr lang="en-US" altLang="ko-KR"/>
          </a:p>
        </p:txBody>
      </p:sp>
      <p:sp>
        <p:nvSpPr>
          <p:cNvPr id="2048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굴림" pitchFamily="50" charset="-127"/>
                <a:ea typeface="굴림" pitchFamily="50" charset="-127"/>
              </a:defRPr>
            </a:lvl1pPr>
          </a:lstStyle>
          <a:p>
            <a:pPr>
              <a:defRPr/>
            </a:pPr>
            <a:endParaRPr lang="en-US" altLang="ko-KR"/>
          </a:p>
        </p:txBody>
      </p:sp>
      <p:sp>
        <p:nvSpPr>
          <p:cNvPr id="123908"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2048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굴림" pitchFamily="50" charset="-127"/>
                <a:ea typeface="굴림" pitchFamily="50" charset="-127"/>
              </a:defRPr>
            </a:lvl1pPr>
          </a:lstStyle>
          <a:p>
            <a:pPr>
              <a:defRPr/>
            </a:pPr>
            <a:endParaRPr lang="en-US" altLang="ko-KR"/>
          </a:p>
        </p:txBody>
      </p:sp>
      <p:sp>
        <p:nvSpPr>
          <p:cNvPr id="2048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굴림" pitchFamily="50" charset="-127"/>
                <a:ea typeface="굴림" pitchFamily="50" charset="-127"/>
              </a:defRPr>
            </a:lvl1pPr>
          </a:lstStyle>
          <a:p>
            <a:pPr>
              <a:defRPr/>
            </a:pPr>
            <a:fld id="{2F5B7FEA-0E59-4227-9BCA-60C945C0D023}" type="slidenum">
              <a:rPr lang="en-US" altLang="ko-KR"/>
              <a:pPr>
                <a:defRPr/>
              </a:pPr>
              <a:t>‹#›</a:t>
            </a:fld>
            <a:endParaRPr lang="en-US" altLang="ko-KR"/>
          </a:p>
        </p:txBody>
      </p:sp>
    </p:spTree>
    <p:extLst>
      <p:ext uri="{BB962C8B-B14F-4D97-AF65-F5344CB8AC3E}">
        <p14:creationId xmlns:p14="http://schemas.microsoft.com/office/powerpoint/2010/main" val="3186741437"/>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12</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13</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14</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15</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16</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17</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18</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19</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20</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21</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000">
                <a:solidFill>
                  <a:schemeClr val="bg2"/>
                </a:solidFill>
                <a:latin typeface="Arial" pitchFamily="34" charset="0"/>
                <a:ea typeface="굴림" pitchFamily="50" charset="-127"/>
              </a:defRPr>
            </a:lvl1pPr>
            <a:lvl2pPr marL="742950" indent="-285750" eaLnBrk="0" hangingPunct="0">
              <a:defRPr kumimoji="1" sz="1000">
                <a:solidFill>
                  <a:schemeClr val="bg2"/>
                </a:solidFill>
                <a:latin typeface="Arial" pitchFamily="34" charset="0"/>
                <a:ea typeface="굴림" pitchFamily="50" charset="-127"/>
              </a:defRPr>
            </a:lvl2pPr>
            <a:lvl3pPr marL="1143000" indent="-228600" eaLnBrk="0" hangingPunct="0">
              <a:defRPr kumimoji="1" sz="1000">
                <a:solidFill>
                  <a:schemeClr val="bg2"/>
                </a:solidFill>
                <a:latin typeface="Arial" pitchFamily="34" charset="0"/>
                <a:ea typeface="굴림" pitchFamily="50" charset="-127"/>
              </a:defRPr>
            </a:lvl3pPr>
            <a:lvl4pPr marL="1600200" indent="-228600" eaLnBrk="0" hangingPunct="0">
              <a:defRPr kumimoji="1" sz="1000">
                <a:solidFill>
                  <a:schemeClr val="bg2"/>
                </a:solidFill>
                <a:latin typeface="Arial" pitchFamily="34" charset="0"/>
                <a:ea typeface="굴림" pitchFamily="50" charset="-127"/>
              </a:defRPr>
            </a:lvl4pPr>
            <a:lvl5pPr marL="2057400" indent="-228600" eaLnBrk="0" hangingPunct="0">
              <a:defRPr kumimoji="1" sz="1000">
                <a:solidFill>
                  <a:schemeClr val="bg2"/>
                </a:solidFill>
                <a:latin typeface="Arial" pitchFamily="34" charset="0"/>
                <a:ea typeface="굴림" pitchFamily="50" charset="-127"/>
              </a:defRPr>
            </a:lvl5pPr>
            <a:lvl6pPr marL="2514600" indent="-228600" eaLnBrk="0" fontAlgn="base" hangingPunct="0">
              <a:spcBef>
                <a:spcPct val="0"/>
              </a:spcBef>
              <a:spcAft>
                <a:spcPct val="0"/>
              </a:spcAft>
              <a:defRPr kumimoji="1" sz="1000">
                <a:solidFill>
                  <a:schemeClr val="bg2"/>
                </a:solidFill>
                <a:latin typeface="Arial" pitchFamily="34" charset="0"/>
                <a:ea typeface="굴림" pitchFamily="50" charset="-127"/>
              </a:defRPr>
            </a:lvl6pPr>
            <a:lvl7pPr marL="2971800" indent="-228600" eaLnBrk="0" fontAlgn="base" hangingPunct="0">
              <a:spcBef>
                <a:spcPct val="0"/>
              </a:spcBef>
              <a:spcAft>
                <a:spcPct val="0"/>
              </a:spcAft>
              <a:defRPr kumimoji="1" sz="1000">
                <a:solidFill>
                  <a:schemeClr val="bg2"/>
                </a:solidFill>
                <a:latin typeface="Arial" pitchFamily="34" charset="0"/>
                <a:ea typeface="굴림" pitchFamily="50" charset="-127"/>
              </a:defRPr>
            </a:lvl7pPr>
            <a:lvl8pPr marL="3429000" indent="-228600" eaLnBrk="0" fontAlgn="base" hangingPunct="0">
              <a:spcBef>
                <a:spcPct val="0"/>
              </a:spcBef>
              <a:spcAft>
                <a:spcPct val="0"/>
              </a:spcAft>
              <a:defRPr kumimoji="1" sz="1000">
                <a:solidFill>
                  <a:schemeClr val="bg2"/>
                </a:solidFill>
                <a:latin typeface="Arial" pitchFamily="34" charset="0"/>
                <a:ea typeface="굴림" pitchFamily="50" charset="-127"/>
              </a:defRPr>
            </a:lvl8pPr>
            <a:lvl9pPr marL="3886200" indent="-228600" eaLnBrk="0" fontAlgn="base" hangingPunct="0">
              <a:spcBef>
                <a:spcPct val="0"/>
              </a:spcBef>
              <a:spcAft>
                <a:spcPct val="0"/>
              </a:spcAft>
              <a:defRPr kumimoji="1" sz="1000">
                <a:solidFill>
                  <a:schemeClr val="bg2"/>
                </a:solidFill>
                <a:latin typeface="Arial" pitchFamily="34" charset="0"/>
                <a:ea typeface="굴림" pitchFamily="50" charset="-127"/>
              </a:defRPr>
            </a:lvl9pPr>
          </a:lstStyle>
          <a:p>
            <a:pPr eaLnBrk="1" hangingPunct="1"/>
            <a:fld id="{06618DA5-6687-4DE7-9ED8-8041FA808202}" type="slidenum">
              <a:rPr lang="en-US" altLang="ko-KR" sz="1200" smtClean="0">
                <a:solidFill>
                  <a:schemeClr val="tx1"/>
                </a:solidFill>
                <a:latin typeface="굴림" pitchFamily="50" charset="-127"/>
              </a:rPr>
              <a:pPr eaLnBrk="1" hangingPunct="1"/>
              <a:t>2</a:t>
            </a:fld>
            <a:endParaRPr lang="en-US" altLang="ko-KR" sz="1200" smtClean="0">
              <a:solidFill>
                <a:schemeClr val="tx1"/>
              </a:solidFill>
              <a:latin typeface="굴림" pitchFamily="50" charset="-127"/>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22</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5</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6</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7</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8</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9</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10</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2F5B7FEA-0E59-4227-9BCA-60C945C0D023}" type="slidenum">
              <a:rPr lang="en-US" altLang="ko-KR" smtClean="0"/>
              <a:pPr>
                <a:defRPr/>
              </a:pPr>
              <a:t>11</a:t>
            </a:fld>
            <a:endParaRPr lang="en-US" altLang="ko-KR"/>
          </a:p>
        </p:txBody>
      </p:sp>
    </p:spTree>
    <p:extLst>
      <p:ext uri="{BB962C8B-B14F-4D97-AF65-F5344CB8AC3E}">
        <p14:creationId xmlns:p14="http://schemas.microsoft.com/office/powerpoint/2010/main" val="326281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742950" y="2130425"/>
            <a:ext cx="84201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Tree>
    <p:extLst>
      <p:ext uri="{BB962C8B-B14F-4D97-AF65-F5344CB8AC3E}">
        <p14:creationId xmlns:p14="http://schemas.microsoft.com/office/powerpoint/2010/main" val="318837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1600200"/>
            <a:ext cx="89154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416628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38"/>
            <a:ext cx="222885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38"/>
            <a:ext cx="653415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992704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3951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95300" y="1600200"/>
            <a:ext cx="89154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26858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332878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2669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84219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95300" y="274638"/>
            <a:ext cx="8915400" cy="1143000"/>
          </a:xfrm>
          <a:prstGeom prst="rect">
            <a:avLst/>
          </a:prstGeom>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259360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9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138"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344281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513" y="4800600"/>
            <a:ext cx="59436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186206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9" name="Text Box 9"/>
          <p:cNvSpPr txBox="1">
            <a:spLocks noChangeArrowheads="1"/>
          </p:cNvSpPr>
          <p:nvPr userDrawn="1"/>
        </p:nvSpPr>
        <p:spPr bwMode="auto">
          <a:xfrm>
            <a:off x="9607550" y="6618288"/>
            <a:ext cx="339725" cy="244475"/>
          </a:xfrm>
          <a:prstGeom prst="rect">
            <a:avLst/>
          </a:prstGeom>
          <a:noFill/>
          <a:ln w="9525">
            <a:noFill/>
            <a:miter lim="800000"/>
            <a:headEnd/>
            <a:tailEnd/>
          </a:ln>
          <a:effectLst/>
        </p:spPr>
        <p:txBody>
          <a:bodyPr wrap="none">
            <a:spAutoFit/>
          </a:bodyPr>
          <a:lstStyle/>
          <a:p>
            <a:pPr algn="r">
              <a:defRPr/>
            </a:pPr>
            <a:fld id="{1BBAE397-F9B7-48BE-A353-C1F193CE9EF8}" type="slidenum">
              <a:rPr lang="en-US" altLang="ko-KR">
                <a:solidFill>
                  <a:schemeClr val="bg1"/>
                </a:solidFill>
                <a:latin typeface="Arial" charset="0"/>
              </a:rPr>
              <a:pPr algn="r">
                <a:defRPr/>
              </a:pPr>
              <a:t>‹#›</a:t>
            </a:fld>
            <a:endParaRPr lang="en-US" altLang="ko-KR">
              <a:solidFill>
                <a:schemeClr val="bg1"/>
              </a:solidFill>
              <a:latin typeface="Arial" charset="0"/>
            </a:endParaRPr>
          </a:p>
        </p:txBody>
      </p:sp>
      <p:sp>
        <p:nvSpPr>
          <p:cNvPr id="1027" name="Rectangle 5"/>
          <p:cNvSpPr>
            <a:spLocks noGrp="1" noChangeArrowheads="1"/>
          </p:cNvSpPr>
          <p:nvPr>
            <p:ph type="body" idx="1"/>
          </p:nvPr>
        </p:nvSpPr>
        <p:spPr bwMode="auto">
          <a:xfrm>
            <a:off x="704850" y="979488"/>
            <a:ext cx="8915400" cy="561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28" name="Picture 3" descr="10"/>
          <p:cNvPicPr>
            <a:picLocks noChangeAspect="1" noChangeArrowheads="1"/>
          </p:cNvPicPr>
          <p:nvPr userDrawn="1"/>
        </p:nvPicPr>
        <p:blipFill>
          <a:blip r:embed="rId14">
            <a:lum bright="-6000" contrast="36000"/>
            <a:extLst>
              <a:ext uri="{28A0092B-C50C-407E-A947-70E740481C1C}">
                <a14:useLocalDpi xmlns:a14="http://schemas.microsoft.com/office/drawing/2010/main" val="0"/>
              </a:ext>
            </a:extLst>
          </a:blip>
          <a:srcRect/>
          <a:stretch>
            <a:fillRect/>
          </a:stretch>
        </p:blipFill>
        <p:spPr bwMode="auto">
          <a:xfrm>
            <a:off x="444500" y="461963"/>
            <a:ext cx="3429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
          <p:cNvSpPr txBox="1">
            <a:spLocks noChangeArrowheads="1"/>
          </p:cNvSpPr>
          <p:nvPr userDrawn="1"/>
        </p:nvSpPr>
        <p:spPr bwMode="auto">
          <a:xfrm>
            <a:off x="808038" y="328613"/>
            <a:ext cx="184150" cy="579437"/>
          </a:xfrm>
          <a:prstGeom prst="rect">
            <a:avLst/>
          </a:prstGeom>
          <a:noFill/>
          <a:ln w="9525">
            <a:noFill/>
            <a:miter lim="800000"/>
            <a:headEnd/>
            <a:tailEnd/>
          </a:ln>
        </p:spPr>
        <p:txBody>
          <a:bodyPr wrap="none">
            <a:spAutoFit/>
          </a:bodyPr>
          <a:lstStyle/>
          <a:p>
            <a:pPr>
              <a:defRPr/>
            </a:pPr>
            <a:endParaRPr lang="ko-KR" altLang="en-US" sz="3200" b="1">
              <a:solidFill>
                <a:srgbClr val="006666"/>
              </a:solidFill>
              <a:latin typeface="-윤고딕340" pitchFamily="18" charset="-127"/>
              <a:ea typeface="-윤고딕340" pitchFamily="18" charset="-127"/>
            </a:endParaRPr>
          </a:p>
        </p:txBody>
      </p:sp>
      <p:sp>
        <p:nvSpPr>
          <p:cNvPr id="1030" name="Rectangle 9"/>
          <p:cNvSpPr>
            <a:spLocks noGrp="1" noChangeArrowheads="1"/>
          </p:cNvSpPr>
          <p:nvPr>
            <p:ph type="title"/>
          </p:nvPr>
        </p:nvSpPr>
        <p:spPr bwMode="auto">
          <a:xfrm>
            <a:off x="776288" y="333375"/>
            <a:ext cx="90011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rtl="0" eaLnBrk="0" fontAlgn="base" latinLnBrk="1" hangingPunct="0">
        <a:spcBef>
          <a:spcPct val="0"/>
        </a:spcBef>
        <a:spcAft>
          <a:spcPct val="0"/>
        </a:spcAft>
        <a:defRPr kumimoji="1" sz="3200" b="1">
          <a:solidFill>
            <a:srgbClr val="224CAA"/>
          </a:solidFill>
          <a:latin typeface="-윤고딕340" pitchFamily="18" charset="-127"/>
          <a:ea typeface="-윤고딕340" pitchFamily="18" charset="-127"/>
          <a:cs typeface="+mj-cs"/>
        </a:defRPr>
      </a:lvl1pPr>
      <a:lvl2pPr algn="l" rtl="0" eaLnBrk="0" fontAlgn="base" latinLnBrk="1" hangingPunct="0">
        <a:spcBef>
          <a:spcPct val="0"/>
        </a:spcBef>
        <a:spcAft>
          <a:spcPct val="0"/>
        </a:spcAft>
        <a:defRPr kumimoji="1" sz="3200" b="1">
          <a:solidFill>
            <a:srgbClr val="224CAA"/>
          </a:solidFill>
          <a:latin typeface="-윤고딕340" pitchFamily="18" charset="-127"/>
          <a:ea typeface="-윤고딕340" pitchFamily="18" charset="-127"/>
        </a:defRPr>
      </a:lvl2pPr>
      <a:lvl3pPr algn="l" rtl="0" eaLnBrk="0" fontAlgn="base" latinLnBrk="1" hangingPunct="0">
        <a:spcBef>
          <a:spcPct val="0"/>
        </a:spcBef>
        <a:spcAft>
          <a:spcPct val="0"/>
        </a:spcAft>
        <a:defRPr kumimoji="1" sz="3200" b="1">
          <a:solidFill>
            <a:srgbClr val="224CAA"/>
          </a:solidFill>
          <a:latin typeface="-윤고딕340" pitchFamily="18" charset="-127"/>
          <a:ea typeface="-윤고딕340" pitchFamily="18" charset="-127"/>
        </a:defRPr>
      </a:lvl3pPr>
      <a:lvl4pPr algn="l" rtl="0" eaLnBrk="0" fontAlgn="base" latinLnBrk="1" hangingPunct="0">
        <a:spcBef>
          <a:spcPct val="0"/>
        </a:spcBef>
        <a:spcAft>
          <a:spcPct val="0"/>
        </a:spcAft>
        <a:defRPr kumimoji="1" sz="3200" b="1">
          <a:solidFill>
            <a:srgbClr val="224CAA"/>
          </a:solidFill>
          <a:latin typeface="-윤고딕340" pitchFamily="18" charset="-127"/>
          <a:ea typeface="-윤고딕340" pitchFamily="18" charset="-127"/>
        </a:defRPr>
      </a:lvl4pPr>
      <a:lvl5pPr algn="l" rtl="0" eaLnBrk="0" fontAlgn="base" latinLnBrk="1" hangingPunct="0">
        <a:spcBef>
          <a:spcPct val="0"/>
        </a:spcBef>
        <a:spcAft>
          <a:spcPct val="0"/>
        </a:spcAft>
        <a:defRPr kumimoji="1" sz="3200" b="1">
          <a:solidFill>
            <a:srgbClr val="224CAA"/>
          </a:solidFill>
          <a:latin typeface="-윤고딕340" pitchFamily="18" charset="-127"/>
          <a:ea typeface="-윤고딕340" pitchFamily="18"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265113" indent="-265113" algn="l" rtl="0" eaLnBrk="0" fontAlgn="base" latinLnBrk="1" hangingPunct="0">
        <a:lnSpc>
          <a:spcPct val="90000"/>
        </a:lnSpc>
        <a:spcBef>
          <a:spcPct val="20000"/>
        </a:spcBef>
        <a:spcAft>
          <a:spcPct val="0"/>
        </a:spcAft>
        <a:buBlip>
          <a:blip r:embed="rId15"/>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16"/>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41" r:id="rId1"/>
  </p:sldLayoutIdLst>
  <p:transition>
    <p:fade thruBlk="1"/>
  </p:transition>
  <p:timing>
    <p:tnLst>
      <p:par>
        <p:cTn id="1" dur="indefinite" restart="never" nodeType="tmRoot"/>
      </p:par>
    </p:tnLst>
  </p:timing>
  <p:txStyles>
    <p:titleStyle>
      <a:lvl1pPr algn="l" rtl="0" eaLnBrk="0" fontAlgn="base" latinLnBrk="1" hangingPunct="0">
        <a:spcBef>
          <a:spcPct val="0"/>
        </a:spcBef>
        <a:spcAft>
          <a:spcPct val="0"/>
        </a:spcAft>
        <a:defRPr kumimoji="1" sz="3200">
          <a:solidFill>
            <a:schemeClr val="tx2"/>
          </a:solidFill>
          <a:latin typeface="Arial" charset="0"/>
          <a:ea typeface="+mj-ea"/>
          <a:cs typeface="+mj-cs"/>
        </a:defRPr>
      </a:lvl1pPr>
      <a:lvl2pPr algn="l" rtl="0" eaLnBrk="0" fontAlgn="base" latinLnBrk="1" hangingPunct="0">
        <a:spcBef>
          <a:spcPct val="0"/>
        </a:spcBef>
        <a:spcAft>
          <a:spcPct val="0"/>
        </a:spcAft>
        <a:defRPr kumimoji="1" sz="3200">
          <a:solidFill>
            <a:schemeClr val="tx2"/>
          </a:solidFill>
          <a:latin typeface="Arial" charset="0"/>
          <a:ea typeface="굴림" pitchFamily="50" charset="-127"/>
        </a:defRPr>
      </a:lvl2pPr>
      <a:lvl3pPr algn="l" rtl="0" eaLnBrk="0" fontAlgn="base" latinLnBrk="1" hangingPunct="0">
        <a:spcBef>
          <a:spcPct val="0"/>
        </a:spcBef>
        <a:spcAft>
          <a:spcPct val="0"/>
        </a:spcAft>
        <a:defRPr kumimoji="1" sz="3200">
          <a:solidFill>
            <a:schemeClr val="tx2"/>
          </a:solidFill>
          <a:latin typeface="Arial" charset="0"/>
          <a:ea typeface="굴림" pitchFamily="50" charset="-127"/>
        </a:defRPr>
      </a:lvl3pPr>
      <a:lvl4pPr algn="l" rtl="0" eaLnBrk="0" fontAlgn="base" latinLnBrk="1" hangingPunct="0">
        <a:spcBef>
          <a:spcPct val="0"/>
        </a:spcBef>
        <a:spcAft>
          <a:spcPct val="0"/>
        </a:spcAft>
        <a:defRPr kumimoji="1" sz="3200">
          <a:solidFill>
            <a:schemeClr val="tx2"/>
          </a:solidFill>
          <a:latin typeface="Arial" charset="0"/>
          <a:ea typeface="굴림" pitchFamily="50" charset="-127"/>
        </a:defRPr>
      </a:lvl4pPr>
      <a:lvl5pPr algn="l" rtl="0" eaLnBrk="0" fontAlgn="base" latinLnBrk="1" hangingPunct="0">
        <a:spcBef>
          <a:spcPct val="0"/>
        </a:spcBef>
        <a:spcAft>
          <a:spcPct val="0"/>
        </a:spcAft>
        <a:defRPr kumimoji="1" sz="3200">
          <a:solidFill>
            <a:schemeClr val="tx2"/>
          </a:solidFill>
          <a:latin typeface="Arial" charset="0"/>
          <a:ea typeface="굴림" pitchFamily="50" charset="-127"/>
        </a:defRPr>
      </a:lvl5pPr>
      <a:lvl6pPr marL="457200" algn="l" rtl="0" fontAlgn="base" latinLnBrk="1">
        <a:spcBef>
          <a:spcPct val="0"/>
        </a:spcBef>
        <a:spcAft>
          <a:spcPct val="0"/>
        </a:spcAft>
        <a:defRPr kumimoji="1" sz="3200">
          <a:solidFill>
            <a:schemeClr val="tx2"/>
          </a:solidFill>
          <a:latin typeface="굴림" pitchFamily="50" charset="-127"/>
          <a:ea typeface="굴림" pitchFamily="50" charset="-127"/>
        </a:defRPr>
      </a:lvl6pPr>
      <a:lvl7pPr marL="914400" algn="l" rtl="0" fontAlgn="base" latinLnBrk="1">
        <a:spcBef>
          <a:spcPct val="0"/>
        </a:spcBef>
        <a:spcAft>
          <a:spcPct val="0"/>
        </a:spcAft>
        <a:defRPr kumimoji="1" sz="3200">
          <a:solidFill>
            <a:schemeClr val="tx2"/>
          </a:solidFill>
          <a:latin typeface="굴림" pitchFamily="50" charset="-127"/>
          <a:ea typeface="굴림" pitchFamily="50" charset="-127"/>
        </a:defRPr>
      </a:lvl7pPr>
      <a:lvl8pPr marL="1371600" algn="l" rtl="0" fontAlgn="base" latinLnBrk="1">
        <a:spcBef>
          <a:spcPct val="0"/>
        </a:spcBef>
        <a:spcAft>
          <a:spcPct val="0"/>
        </a:spcAft>
        <a:defRPr kumimoji="1" sz="3200">
          <a:solidFill>
            <a:schemeClr val="tx2"/>
          </a:solidFill>
          <a:latin typeface="굴림" pitchFamily="50" charset="-127"/>
          <a:ea typeface="굴림" pitchFamily="50" charset="-127"/>
        </a:defRPr>
      </a:lvl8pPr>
      <a:lvl9pPr marL="1828800" algn="l" rtl="0" fontAlgn="base" latinLnBrk="1">
        <a:spcBef>
          <a:spcPct val="0"/>
        </a:spcBef>
        <a:spcAft>
          <a:spcPct val="0"/>
        </a:spcAft>
        <a:defRPr kumimoji="1" sz="32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Arial" charset="0"/>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Arial" charset="0"/>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Arial" charset="0"/>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1010" name="Picture 2" descr="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77136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1" name="Picture 3"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로고_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6237288"/>
            <a:ext cx="962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4" name="Picture 6" descr="사각모음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0025" y="1287463"/>
            <a:ext cx="142398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5" y="5157788"/>
            <a:ext cx="122396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9" name="Picture 11" descr="3d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950" y="6035675"/>
            <a:ext cx="13684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0" name="Picture 12" descr="9-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2538" y="2109788"/>
            <a:ext cx="4843462"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WordArt 15"/>
          <p:cNvSpPr>
            <a:spLocks noChangeArrowheads="1" noChangeShapeType="1" noTextEdit="1"/>
          </p:cNvSpPr>
          <p:nvPr/>
        </p:nvSpPr>
        <p:spPr bwMode="auto">
          <a:xfrm>
            <a:off x="558246" y="476672"/>
            <a:ext cx="8789507" cy="50482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ko-KR" sz="4000" kern="10" dirty="0" smtClean="0">
                <a:solidFill>
                  <a:schemeClr val="bg1"/>
                </a:solidFill>
                <a:latin typeface="HY견고딕"/>
                <a:ea typeface="HY견고딕"/>
              </a:rPr>
              <a:t>OS7030 – How to </a:t>
            </a:r>
            <a:r>
              <a:rPr lang="en-US" altLang="ko-KR" sz="4000" kern="10" dirty="0">
                <a:solidFill>
                  <a:schemeClr val="bg1"/>
                </a:solidFill>
                <a:latin typeface="HY견고딕"/>
                <a:ea typeface="HY견고딕"/>
              </a:rPr>
              <a:t>u</a:t>
            </a:r>
            <a:r>
              <a:rPr lang="en-US" altLang="ko-KR" sz="4000" kern="10" dirty="0" smtClean="0">
                <a:solidFill>
                  <a:schemeClr val="bg1"/>
                </a:solidFill>
                <a:latin typeface="HY견고딕"/>
                <a:ea typeface="HY견고딕"/>
              </a:rPr>
              <a:t>pgrade the software to v4.93 </a:t>
            </a:r>
            <a:endParaRPr lang="ko-KR" altLang="en-US" sz="4000" kern="10" dirty="0">
              <a:solidFill>
                <a:schemeClr val="bg1"/>
              </a:solidFill>
              <a:latin typeface="HY견고딕"/>
              <a:ea typeface="HY견고딕"/>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1020"/>
                                        </p:tgtEl>
                                        <p:attrNameLst>
                                          <p:attrName>style.visibility</p:attrName>
                                        </p:attrNameLst>
                                      </p:cBhvr>
                                      <p:to>
                                        <p:strVal val="visible"/>
                                      </p:to>
                                    </p:set>
                                    <p:animEffect transition="in" filter="fade">
                                      <p:cBhvr>
                                        <p:cTn id="7" dur="500"/>
                                        <p:tgtEl>
                                          <p:spTgt spid="17102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71010"/>
                                        </p:tgtEl>
                                        <p:attrNameLst>
                                          <p:attrName>style.visibility</p:attrName>
                                        </p:attrNameLst>
                                      </p:cBhvr>
                                      <p:to>
                                        <p:strVal val="visible"/>
                                      </p:to>
                                    </p:set>
                                    <p:animEffect transition="in" filter="fade">
                                      <p:cBhvr>
                                        <p:cTn id="11" dur="500"/>
                                        <p:tgtEl>
                                          <p:spTgt spid="171010"/>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171011"/>
                                        </p:tgtEl>
                                        <p:attrNameLst>
                                          <p:attrName>style.visibility</p:attrName>
                                        </p:attrNameLst>
                                      </p:cBhvr>
                                      <p:to>
                                        <p:strVal val="visible"/>
                                      </p:to>
                                    </p:set>
                                    <p:animEffect transition="in" filter="slide(fromTop)">
                                      <p:cBhvr>
                                        <p:cTn id="15" dur="500"/>
                                        <p:tgtEl>
                                          <p:spTgt spid="17101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1019"/>
                                        </p:tgtEl>
                                        <p:attrNameLst>
                                          <p:attrName>style.visibility</p:attrName>
                                        </p:attrNameLst>
                                      </p:cBhvr>
                                      <p:to>
                                        <p:strVal val="visible"/>
                                      </p:to>
                                    </p:set>
                                    <p:animEffect transition="in" filter="fade">
                                      <p:cBhvr>
                                        <p:cTn id="19" dur="500"/>
                                        <p:tgtEl>
                                          <p:spTgt spid="171019"/>
                                        </p:tgtEl>
                                      </p:cBhvr>
                                    </p:animEffect>
                                  </p:childTnLst>
                                </p:cTn>
                              </p:par>
                              <p:par>
                                <p:cTn id="20" presetID="10" presetClass="entr" presetSubtype="0" fill="hold" nodeType="withEffect">
                                  <p:stCondLst>
                                    <p:cond delay="0"/>
                                  </p:stCondLst>
                                  <p:childTnLst>
                                    <p:set>
                                      <p:cBhvr>
                                        <p:cTn id="21" dur="1" fill="hold">
                                          <p:stCondLst>
                                            <p:cond delay="0"/>
                                          </p:stCondLst>
                                        </p:cTn>
                                        <p:tgtEl>
                                          <p:spTgt spid="171014"/>
                                        </p:tgtEl>
                                        <p:attrNameLst>
                                          <p:attrName>style.visibility</p:attrName>
                                        </p:attrNameLst>
                                      </p:cBhvr>
                                      <p:to>
                                        <p:strVal val="visible"/>
                                      </p:to>
                                    </p:set>
                                    <p:animEffect transition="in" filter="fade">
                                      <p:cBhvr>
                                        <p:cTn id="22" dur="500"/>
                                        <p:tgtEl>
                                          <p:spTgt spid="171014"/>
                                        </p:tgtEl>
                                      </p:cBhvr>
                                    </p:animEffect>
                                  </p:childTnLst>
                                </p:cTn>
                              </p:par>
                              <p:par>
                                <p:cTn id="23" presetID="10" presetClass="entr" presetSubtype="0" fill="hold" nodeType="withEffect">
                                  <p:stCondLst>
                                    <p:cond delay="0"/>
                                  </p:stCondLst>
                                  <p:childTnLst>
                                    <p:set>
                                      <p:cBhvr>
                                        <p:cTn id="24" dur="1" fill="hold">
                                          <p:stCondLst>
                                            <p:cond delay="0"/>
                                          </p:stCondLst>
                                        </p:cTn>
                                        <p:tgtEl>
                                          <p:spTgt spid="171015"/>
                                        </p:tgtEl>
                                        <p:attrNameLst>
                                          <p:attrName>style.visibility</p:attrName>
                                        </p:attrNameLst>
                                      </p:cBhvr>
                                      <p:to>
                                        <p:strVal val="visible"/>
                                      </p:to>
                                    </p:set>
                                    <p:animEffect transition="in" filter="fade">
                                      <p:cBhvr>
                                        <p:cTn id="25" dur="500"/>
                                        <p:tgtEl>
                                          <p:spTgt spid="171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a:latin typeface="맑은 고딕" panose="020B0503020000020004" pitchFamily="50" charset="-127"/>
                <a:ea typeface="맑은 고딕" panose="020B0503020000020004" pitchFamily="50" charset="-127"/>
              </a:rPr>
              <a:t>2</a:t>
            </a:r>
            <a:r>
              <a:rPr lang="en-GB" altLang="ko-KR" dirty="0" smtClean="0">
                <a:latin typeface="맑은 고딕" panose="020B0503020000020004" pitchFamily="50" charset="-127"/>
                <a:ea typeface="맑은 고딕" panose="020B0503020000020004" pitchFamily="50" charset="-127"/>
              </a:rPr>
              <a:t>) </a:t>
            </a:r>
            <a:r>
              <a:rPr lang="en-US" altLang="ko-KR" dirty="0">
                <a:latin typeface="맑은 고딕" panose="020B0503020000020004" pitchFamily="50" charset="-127"/>
                <a:ea typeface="맑은 고딕" panose="020B0503020000020004" pitchFamily="50" charset="-127"/>
              </a:rPr>
              <a:t>Backup DB</a:t>
            </a:r>
          </a:p>
        </p:txBody>
      </p:sp>
      <p:sp>
        <p:nvSpPr>
          <p:cNvPr id="24" name="Rectangle 3"/>
          <p:cNvSpPr txBox="1">
            <a:spLocks noChangeArrowheads="1"/>
          </p:cNvSpPr>
          <p:nvPr/>
        </p:nvSpPr>
        <p:spPr bwMode="auto">
          <a:xfrm>
            <a:off x="704850" y="980728"/>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a</a:t>
            </a:r>
            <a:r>
              <a:rPr lang="en-GB" altLang="ko-KR" kern="0" dirty="0" smtClean="0">
                <a:latin typeface="맑은 고딕" panose="020B0503020000020004" pitchFamily="50" charset="-127"/>
                <a:ea typeface="맑은 고딕" panose="020B0503020000020004" pitchFamily="50" charset="-127"/>
              </a:rPr>
              <a:t>) Connect OS 7030 with v4.93 OSDM (osdm.exe) and download DB file at No2 directory</a:t>
            </a:r>
          </a:p>
          <a:p>
            <a:r>
              <a:rPr lang="en-GB" altLang="ko-KR" kern="0" dirty="0" smtClean="0">
                <a:latin typeface="맑은 고딕" panose="020B0503020000020004" pitchFamily="50" charset="-127"/>
                <a:ea typeface="맑은 고딕" panose="020B0503020000020004" pitchFamily="50" charset="-127"/>
              </a:rPr>
              <a:t>b) Make sure the backup DB file is created</a:t>
            </a: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6146" name="Picture 2" descr="T:\a.collectsrc\UK\2. origin-dbsa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664" y="2060848"/>
            <a:ext cx="611889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 name="그림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8664" y="5100597"/>
            <a:ext cx="5782482" cy="1352739"/>
          </a:xfrm>
          <a:prstGeom prst="rect">
            <a:avLst/>
          </a:prstGeom>
        </p:spPr>
      </p:pic>
      <p:sp>
        <p:nvSpPr>
          <p:cNvPr id="3" name="Oval 2"/>
          <p:cNvSpPr/>
          <p:nvPr/>
        </p:nvSpPr>
        <p:spPr>
          <a:xfrm>
            <a:off x="1712640" y="5949280"/>
            <a:ext cx="244827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171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3) </a:t>
            </a:r>
            <a:r>
              <a:rPr lang="en-US" altLang="ko-KR" dirty="0">
                <a:latin typeface="맑은 고딕" panose="020B0503020000020004" pitchFamily="50" charset="-127"/>
                <a:ea typeface="맑은 고딕" panose="020B0503020000020004" pitchFamily="50" charset="-127"/>
              </a:rPr>
              <a:t>Upgrade package (T4.93m)</a:t>
            </a:r>
          </a:p>
        </p:txBody>
      </p:sp>
      <p:sp>
        <p:nvSpPr>
          <p:cNvPr id="24" name="Rectangle 3"/>
          <p:cNvSpPr txBox="1">
            <a:spLocks noChangeArrowheads="1"/>
          </p:cNvSpPr>
          <p:nvPr/>
        </p:nvSpPr>
        <p:spPr bwMode="auto">
          <a:xfrm>
            <a:off x="704850" y="980728"/>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a</a:t>
            </a:r>
            <a:r>
              <a:rPr lang="en-GB" altLang="ko-KR" kern="0" dirty="0" smtClean="0">
                <a:latin typeface="맑은 고딕" panose="020B0503020000020004" pitchFamily="50" charset="-127"/>
                <a:ea typeface="맑은 고딕" panose="020B0503020000020004" pitchFamily="50" charset="-127"/>
              </a:rPr>
              <a:t>) Connect OS 7030 with OSDM(osdm.exe) and upload temporary package (T4.93m)</a:t>
            </a:r>
          </a:p>
          <a:p>
            <a:r>
              <a:rPr lang="en-GB" altLang="ko-KR" kern="0" dirty="0" smtClean="0">
                <a:latin typeface="맑은 고딕" panose="020B0503020000020004" pitchFamily="50" charset="-127"/>
                <a:ea typeface="맑은 고딕" panose="020B0503020000020004" pitchFamily="50" charset="-127"/>
              </a:rPr>
              <a:t>b) Check uploaded temporary package (T4.93m)</a:t>
            </a: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7170" name="Picture 2" descr="T:\a.collectsrc\UK\3. upgrade-to-temp-pk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52" y="2186241"/>
            <a:ext cx="4169990" cy="31869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T:\a.collectsrc\UK\32. check-pkg-temp-pk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1032" y="2186241"/>
            <a:ext cx="4160523" cy="318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5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3) </a:t>
            </a:r>
            <a:r>
              <a:rPr lang="en-US" altLang="ko-KR" dirty="0">
                <a:latin typeface="맑은 고딕" panose="020B0503020000020004" pitchFamily="50" charset="-127"/>
                <a:ea typeface="맑은 고딕" panose="020B0503020000020004" pitchFamily="50" charset="-127"/>
              </a:rPr>
              <a:t>Upgrade package (T4.93m)</a:t>
            </a:r>
          </a:p>
        </p:txBody>
      </p:sp>
      <p:sp>
        <p:nvSpPr>
          <p:cNvPr id="24" name="Rectangle 3"/>
          <p:cNvSpPr txBox="1">
            <a:spLocks noChangeArrowheads="1"/>
          </p:cNvSpPr>
          <p:nvPr/>
        </p:nvSpPr>
        <p:spPr bwMode="auto">
          <a:xfrm>
            <a:off x="704850" y="980728"/>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c) Uploading temporary package (T4.93m)</a:t>
            </a:r>
          </a:p>
          <a:p>
            <a:pPr marL="0" indent="0">
              <a:buNone/>
            </a:pP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10242" name="Picture 2" descr="T:\a.collectsrc\UK\33. uploading temp-pkg-file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52" y="2348880"/>
            <a:ext cx="376874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T:\a.collectsrc\UK\34. change ini for reboot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348880"/>
            <a:ext cx="4410323" cy="287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69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3) </a:t>
            </a:r>
            <a:r>
              <a:rPr lang="en-US" altLang="ko-KR" dirty="0">
                <a:latin typeface="맑은 고딕" panose="020B0503020000020004" pitchFamily="50" charset="-127"/>
                <a:ea typeface="맑은 고딕" panose="020B0503020000020004" pitchFamily="50" charset="-127"/>
              </a:rPr>
              <a:t>Upgrade package (T4.93m)</a:t>
            </a:r>
          </a:p>
        </p:txBody>
      </p:sp>
      <p:sp>
        <p:nvSpPr>
          <p:cNvPr id="24" name="Rectangle 3"/>
          <p:cNvSpPr txBox="1">
            <a:spLocks noChangeArrowheads="1"/>
          </p:cNvSpPr>
          <p:nvPr/>
        </p:nvSpPr>
        <p:spPr bwMode="auto">
          <a:xfrm>
            <a:off x="704850" y="980728"/>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d</a:t>
            </a:r>
            <a:r>
              <a:rPr lang="en-GB" altLang="ko-KR" kern="0" dirty="0" smtClean="0">
                <a:latin typeface="맑은 고딕" panose="020B0503020000020004" pitchFamily="50" charset="-127"/>
                <a:ea typeface="맑은 고딕" panose="020B0503020000020004" pitchFamily="50" charset="-127"/>
              </a:rPr>
              <a:t>) Change INI file (see below picture)</a:t>
            </a:r>
          </a:p>
          <a:p>
            <a:pPr marL="0" indent="0">
              <a:buNone/>
            </a:pP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8194" name="Picture 2" descr="T:\a.collectsrc\UK\34. change ini for reboot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60" y="2132856"/>
            <a:ext cx="3960440" cy="327372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T:\a.collectsrc\UK\34. sucess for upload temp-pkg-file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1032" y="2132856"/>
            <a:ext cx="4104456" cy="329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3) </a:t>
            </a:r>
            <a:r>
              <a:rPr lang="en-US" altLang="ko-KR" dirty="0">
                <a:latin typeface="맑은 고딕" panose="020B0503020000020004" pitchFamily="50" charset="-127"/>
                <a:ea typeface="맑은 고딕" panose="020B0503020000020004" pitchFamily="50" charset="-127"/>
              </a:rPr>
              <a:t>Upgrade package (T4.93m)</a:t>
            </a:r>
          </a:p>
        </p:txBody>
      </p:sp>
      <p:sp>
        <p:nvSpPr>
          <p:cNvPr id="24" name="Rectangle 3"/>
          <p:cNvSpPr txBox="1">
            <a:spLocks noChangeArrowheads="1"/>
          </p:cNvSpPr>
          <p:nvPr/>
        </p:nvSpPr>
        <p:spPr bwMode="auto">
          <a:xfrm>
            <a:off x="704850" y="980728"/>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e</a:t>
            </a:r>
            <a:r>
              <a:rPr lang="en-GB" altLang="ko-KR" kern="0" dirty="0" smtClean="0">
                <a:latin typeface="맑은 고딕" panose="020B0503020000020004" pitchFamily="50" charset="-127"/>
                <a:ea typeface="맑은 고딕" panose="020B0503020000020004" pitchFamily="50" charset="-127"/>
              </a:rPr>
              <a:t>) Chang Boot field (see below picture) and click Restart button</a:t>
            </a:r>
          </a:p>
          <a:p>
            <a:r>
              <a:rPr lang="en-GB" altLang="ko-KR" kern="0" dirty="0" smtClean="0">
                <a:latin typeface="맑은 고딕" panose="020B0503020000020004" pitchFamily="50" charset="-127"/>
                <a:ea typeface="맑은 고딕" panose="020B0503020000020004" pitchFamily="50" charset="-127"/>
              </a:rPr>
              <a:t>f) It will take 25 minutes. After this time, Go to No.4 next page </a:t>
            </a:r>
          </a:p>
          <a:p>
            <a:pPr marL="0" indent="0">
              <a:buNone/>
            </a:pP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9220" name="Picture 4" descr="T:\a.collectsrc\UK\35. sucess for change ini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2538254"/>
            <a:ext cx="4176142" cy="3411026"/>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558380"/>
            <a:ext cx="459105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77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4-1) </a:t>
            </a:r>
            <a:r>
              <a:rPr lang="en-US" altLang="ko-KR" dirty="0">
                <a:latin typeface="맑은 고딕" panose="020B0503020000020004" pitchFamily="50" charset="-127"/>
                <a:ea typeface="맑은 고딕" panose="020B0503020000020004" pitchFamily="50" charset="-127"/>
              </a:rPr>
              <a:t>Upgrade package (V4.93)</a:t>
            </a:r>
          </a:p>
        </p:txBody>
      </p:sp>
      <p:sp>
        <p:nvSpPr>
          <p:cNvPr id="24" name="Rectangle 3"/>
          <p:cNvSpPr txBox="1">
            <a:spLocks noChangeArrowheads="1"/>
          </p:cNvSpPr>
          <p:nvPr/>
        </p:nvSpPr>
        <p:spPr bwMode="auto">
          <a:xfrm>
            <a:off x="704850" y="980728"/>
            <a:ext cx="8915400" cy="11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a) Connect OS 7030 system come back. OSDM login password has been changed to the default value </a:t>
            </a:r>
            <a:r>
              <a:rPr lang="en-GB" altLang="ko-KR" kern="0" dirty="0" smtClean="0">
                <a:solidFill>
                  <a:srgbClr val="FF0000"/>
                </a:solidFill>
                <a:latin typeface="맑은 고딕" panose="020B0503020000020004" pitchFamily="50" charset="-127"/>
                <a:ea typeface="맑은 고딕" panose="020B0503020000020004" pitchFamily="50" charset="-127"/>
              </a:rPr>
              <a:t>(#PBX1357sec.com</a:t>
            </a:r>
            <a:r>
              <a:rPr lang="en-GB" altLang="ko-KR" kern="0" dirty="0" smtClean="0">
                <a:latin typeface="맑은 고딕" panose="020B0503020000020004" pitchFamily="50" charset="-127"/>
                <a:ea typeface="맑은 고딕" panose="020B0503020000020004" pitchFamily="50" charset="-127"/>
              </a:rPr>
              <a:t>), need to change password</a:t>
            </a:r>
          </a:p>
          <a:p>
            <a:pPr marL="0" indent="0">
              <a:buNone/>
            </a:pP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11266" name="Picture 2" descr="T:\a.collectsrc\UK\41. connect for new pkg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60" y="2132856"/>
            <a:ext cx="3816424" cy="308213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T:\a.collectsrc\UK\42. change default pw to new p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2105050"/>
            <a:ext cx="4110930" cy="313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63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4-1) </a:t>
            </a:r>
            <a:r>
              <a:rPr lang="en-US" altLang="ko-KR" dirty="0">
                <a:latin typeface="맑은 고딕" panose="020B0503020000020004" pitchFamily="50" charset="-127"/>
                <a:ea typeface="맑은 고딕" panose="020B0503020000020004" pitchFamily="50" charset="-127"/>
              </a:rPr>
              <a:t>Upgrade package (V4.93)</a:t>
            </a:r>
          </a:p>
        </p:txBody>
      </p:sp>
      <p:sp>
        <p:nvSpPr>
          <p:cNvPr id="24" name="Rectangle 3"/>
          <p:cNvSpPr txBox="1">
            <a:spLocks noChangeArrowheads="1"/>
          </p:cNvSpPr>
          <p:nvPr/>
        </p:nvSpPr>
        <p:spPr bwMode="auto">
          <a:xfrm>
            <a:off x="704850" y="980728"/>
            <a:ext cx="89154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b</a:t>
            </a:r>
            <a:r>
              <a:rPr lang="en-GB" altLang="ko-KR" kern="0" dirty="0" smtClean="0">
                <a:latin typeface="맑은 고딕" panose="020B0503020000020004" pitchFamily="50" charset="-127"/>
                <a:ea typeface="맑은 고딕" panose="020B0503020000020004" pitchFamily="50" charset="-127"/>
              </a:rPr>
              <a:t>) Check temporary package file version (T4.93m) to ensure the system has been upgraded to T4.93m.</a:t>
            </a:r>
          </a:p>
          <a:p>
            <a:pPr marL="0" indent="0">
              <a:buNone/>
            </a:pPr>
            <a:r>
              <a:rPr lang="en-GB" altLang="ko-KR" kern="0" dirty="0" smtClean="0">
                <a:latin typeface="맑은 고딕" panose="020B0503020000020004" pitchFamily="50" charset="-127"/>
                <a:ea typeface="맑은 고딕" panose="020B0503020000020004" pitchFamily="50" charset="-127"/>
              </a:rPr>
              <a:t>   </a:t>
            </a: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12290" name="Picture 2" descr="T:\a.collectsrc\UK\43. check temp-pkg vers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8178" y="1844824"/>
            <a:ext cx="6688743"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0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4) </a:t>
            </a:r>
            <a:r>
              <a:rPr lang="en-US" altLang="ko-KR" dirty="0">
                <a:latin typeface="맑은 고딕" panose="020B0503020000020004" pitchFamily="50" charset="-127"/>
                <a:ea typeface="맑은 고딕" panose="020B0503020000020004" pitchFamily="50" charset="-127"/>
              </a:rPr>
              <a:t>Upgrade package (V4.93)</a:t>
            </a:r>
          </a:p>
        </p:txBody>
      </p:sp>
      <p:sp>
        <p:nvSpPr>
          <p:cNvPr id="24" name="Rectangle 3"/>
          <p:cNvSpPr txBox="1">
            <a:spLocks noChangeArrowheads="1"/>
          </p:cNvSpPr>
          <p:nvPr/>
        </p:nvSpPr>
        <p:spPr bwMode="auto">
          <a:xfrm>
            <a:off x="704850" y="980728"/>
            <a:ext cx="89154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c) Select </a:t>
            </a:r>
            <a:r>
              <a:rPr lang="en-GB" altLang="ko-KR" kern="0" dirty="0" smtClean="0">
                <a:solidFill>
                  <a:srgbClr val="FF0000"/>
                </a:solidFill>
                <a:latin typeface="맑은 고딕" panose="020B0503020000020004" pitchFamily="50" charset="-127"/>
                <a:ea typeface="맑은 고딕" panose="020B0503020000020004" pitchFamily="50" charset="-127"/>
              </a:rPr>
              <a:t>upgrade.tgz</a:t>
            </a:r>
            <a:r>
              <a:rPr lang="en-GB" altLang="ko-KR" kern="0" dirty="0" smtClean="0">
                <a:latin typeface="맑은 고딕" panose="020B0503020000020004" pitchFamily="50" charset="-127"/>
                <a:ea typeface="맑은 고딕" panose="020B0503020000020004" pitchFamily="50" charset="-127"/>
              </a:rPr>
              <a:t> file. Make sure the TFTP server still running properly.</a:t>
            </a:r>
          </a:p>
          <a:p>
            <a:pPr marL="0" indent="0">
              <a:buNone/>
            </a:pP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13315" name="Picture 3" descr="T:\a.collectsrc\UK\44. upload-upgrade-tgz f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96" y="1933681"/>
            <a:ext cx="6583090" cy="4251982"/>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5945" y="2924944"/>
            <a:ext cx="22383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27832" y="1894880"/>
            <a:ext cx="2455393" cy="584775"/>
          </a:xfrm>
          <a:prstGeom prst="rect">
            <a:avLst/>
          </a:prstGeom>
          <a:solidFill>
            <a:srgbClr val="99FF99"/>
          </a:solidFill>
          <a:ln>
            <a:solidFill>
              <a:schemeClr val="tx1"/>
            </a:solidFill>
          </a:ln>
        </p:spPr>
        <p:txBody>
          <a:bodyPr wrap="square" rtlCol="0">
            <a:spAutoFit/>
          </a:bodyPr>
          <a:lstStyle/>
          <a:p>
            <a:r>
              <a:rPr lang="en-US" sz="1600" b="1" dirty="0" smtClean="0">
                <a:solidFill>
                  <a:schemeClr val="tx1"/>
                </a:solidFill>
              </a:rPr>
              <a:t>Make sure TFTP server is operating.</a:t>
            </a:r>
          </a:p>
        </p:txBody>
      </p:sp>
      <p:cxnSp>
        <p:nvCxnSpPr>
          <p:cNvPr id="3" name="Straight Arrow Connector 2"/>
          <p:cNvCxnSpPr/>
          <p:nvPr/>
        </p:nvCxnSpPr>
        <p:spPr>
          <a:xfrm>
            <a:off x="8409384" y="2479655"/>
            <a:ext cx="0" cy="3732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4) </a:t>
            </a:r>
            <a:r>
              <a:rPr lang="en-US" altLang="ko-KR" dirty="0">
                <a:latin typeface="맑은 고딕" panose="020B0503020000020004" pitchFamily="50" charset="-127"/>
                <a:ea typeface="맑은 고딕" panose="020B0503020000020004" pitchFamily="50" charset="-127"/>
              </a:rPr>
              <a:t>Upgrade package (V4.93)</a:t>
            </a:r>
          </a:p>
        </p:txBody>
      </p:sp>
      <p:sp>
        <p:nvSpPr>
          <p:cNvPr id="24" name="Rectangle 3"/>
          <p:cNvSpPr txBox="1">
            <a:spLocks noChangeArrowheads="1"/>
          </p:cNvSpPr>
          <p:nvPr/>
        </p:nvSpPr>
        <p:spPr bwMode="auto">
          <a:xfrm>
            <a:off x="1208584" y="915082"/>
            <a:ext cx="8411666" cy="229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indent="0">
              <a:buNone/>
            </a:pPr>
            <a:r>
              <a:rPr lang="en-GB" altLang="ko-KR" kern="0" dirty="0" smtClean="0">
                <a:latin typeface="맑은 고딕" panose="020B0503020000020004" pitchFamily="50" charset="-127"/>
                <a:ea typeface="맑은 고딕" panose="020B0503020000020004" pitchFamily="50" charset="-127"/>
              </a:rPr>
              <a:t>c) After you click </a:t>
            </a:r>
            <a:r>
              <a:rPr lang="en-GB" altLang="ko-KR" kern="0" dirty="0" smtClean="0">
                <a:solidFill>
                  <a:srgbClr val="FF0000"/>
                </a:solidFill>
                <a:latin typeface="맑은 고딕" panose="020B0503020000020004" pitchFamily="50" charset="-127"/>
                <a:ea typeface="맑은 고딕" panose="020B0503020000020004" pitchFamily="50" charset="-127"/>
              </a:rPr>
              <a:t>upload</a:t>
            </a:r>
            <a:r>
              <a:rPr lang="en-GB" altLang="ko-KR" kern="0" dirty="0" smtClean="0">
                <a:latin typeface="맑은 고딕" panose="020B0503020000020004" pitchFamily="50" charset="-127"/>
                <a:ea typeface="맑은 고딕" panose="020B0503020000020004" pitchFamily="50" charset="-127"/>
              </a:rPr>
              <a:t> button, the system will start upgrade automatically. The DM screen will not show the status. After system loading all files, it will restart by itself. </a:t>
            </a:r>
            <a:r>
              <a:rPr lang="en-GB" altLang="ko-KR" u="sng" kern="0" dirty="0" smtClean="0">
                <a:solidFill>
                  <a:srgbClr val="FF0000"/>
                </a:solidFill>
                <a:latin typeface="맑은 고딕" panose="020B0503020000020004" pitchFamily="50" charset="-127"/>
                <a:ea typeface="맑은 고딕" panose="020B0503020000020004" pitchFamily="50" charset="-127"/>
              </a:rPr>
              <a:t>Check TFTP server window to see the status.</a:t>
            </a:r>
            <a:r>
              <a:rPr lang="en-GB" altLang="ko-KR" kern="0" dirty="0" smtClean="0">
                <a:solidFill>
                  <a:srgbClr val="FF0000"/>
                </a:solidFill>
                <a:latin typeface="맑은 고딕" panose="020B0503020000020004" pitchFamily="50" charset="-127"/>
                <a:ea typeface="맑은 고딕" panose="020B0503020000020004" pitchFamily="50" charset="-127"/>
              </a:rPr>
              <a:t> </a:t>
            </a:r>
          </a:p>
          <a:p>
            <a:pPr marL="0" indent="0">
              <a:buNone/>
            </a:pPr>
            <a:r>
              <a:rPr lang="en-GB" altLang="ko-KR" kern="0" dirty="0">
                <a:latin typeface="맑은 고딕" panose="020B0503020000020004" pitchFamily="50" charset="-127"/>
                <a:ea typeface="맑은 고딕" panose="020B0503020000020004" pitchFamily="50" charset="-127"/>
              </a:rPr>
              <a:t>d</a:t>
            </a:r>
            <a:r>
              <a:rPr lang="en-GB" altLang="ko-KR" kern="0" dirty="0" smtClean="0">
                <a:latin typeface="맑은 고딕" panose="020B0503020000020004" pitchFamily="50" charset="-127"/>
                <a:ea typeface="맑은 고딕" panose="020B0503020000020004" pitchFamily="50" charset="-127"/>
              </a:rPr>
              <a:t>) It </a:t>
            </a:r>
            <a:r>
              <a:rPr lang="en-GB" altLang="ko-KR" kern="0" dirty="0">
                <a:latin typeface="맑은 고딕" panose="020B0503020000020004" pitchFamily="50" charset="-127"/>
                <a:ea typeface="맑은 고딕" panose="020B0503020000020004" pitchFamily="50" charset="-127"/>
              </a:rPr>
              <a:t>will take 20 minutes</a:t>
            </a:r>
            <a:r>
              <a:rPr lang="en-GB" altLang="ko-KR" kern="0" dirty="0" smtClean="0">
                <a:latin typeface="맑은 고딕" panose="020B0503020000020004" pitchFamily="50" charset="-127"/>
                <a:ea typeface="맑은 고딕" panose="020B0503020000020004" pitchFamily="50" charset="-127"/>
              </a:rPr>
              <a:t>. </a:t>
            </a:r>
            <a:r>
              <a:rPr lang="en-GB" altLang="ko-KR" kern="0" dirty="0">
                <a:solidFill>
                  <a:srgbClr val="FF0000"/>
                </a:solidFill>
                <a:latin typeface="맑은 고딕" panose="020B0503020000020004" pitchFamily="50" charset="-127"/>
                <a:ea typeface="맑은 고딕" panose="020B0503020000020004" pitchFamily="50" charset="-127"/>
              </a:rPr>
              <a:t>Do not power down or restart the system </a:t>
            </a:r>
            <a:r>
              <a:rPr lang="en-GB" altLang="ko-KR" kern="0" dirty="0" smtClean="0">
                <a:solidFill>
                  <a:srgbClr val="FF0000"/>
                </a:solidFill>
                <a:latin typeface="맑은 고딕" panose="020B0503020000020004" pitchFamily="50" charset="-127"/>
                <a:ea typeface="맑은 고딕" panose="020B0503020000020004" pitchFamily="50" charset="-127"/>
              </a:rPr>
              <a:t>manually.</a:t>
            </a: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14338" name="Picture 2" descr="T:\a.collectsrc\UK\45. uploading-upgrade-tgz fi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967" y="3284984"/>
            <a:ext cx="677821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06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5) </a:t>
            </a:r>
            <a:r>
              <a:rPr lang="en-US" altLang="ko-KR" dirty="0">
                <a:latin typeface="맑은 고딕" panose="020B0503020000020004" pitchFamily="50" charset="-127"/>
                <a:ea typeface="맑은 고딕" panose="020B0503020000020004" pitchFamily="50" charset="-127"/>
              </a:rPr>
              <a:t>Upload VM LANG files</a:t>
            </a:r>
          </a:p>
        </p:txBody>
      </p:sp>
      <p:sp>
        <p:nvSpPr>
          <p:cNvPr id="24" name="Rectangle 3"/>
          <p:cNvSpPr txBox="1">
            <a:spLocks noChangeArrowheads="1"/>
          </p:cNvSpPr>
          <p:nvPr/>
        </p:nvSpPr>
        <p:spPr bwMode="auto">
          <a:xfrm>
            <a:off x="704850" y="980728"/>
            <a:ext cx="920115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a) After system comes back, connect OS 7030 with OSDM</a:t>
            </a:r>
          </a:p>
          <a:p>
            <a:r>
              <a:rPr lang="en-GB" altLang="ko-KR" kern="0" dirty="0" smtClean="0">
                <a:latin typeface="맑은 고딕" panose="020B0503020000020004" pitchFamily="50" charset="-127"/>
                <a:ea typeface="맑은 고딕" panose="020B0503020000020004" pitchFamily="50" charset="-127"/>
              </a:rPr>
              <a:t>b) </a:t>
            </a:r>
            <a:r>
              <a:rPr lang="en-US" altLang="ko-KR" kern="0" dirty="0" smtClean="0">
                <a:latin typeface="맑은 고딕" panose="020B0503020000020004" pitchFamily="50" charset="-127"/>
                <a:ea typeface="맑은 고딕" panose="020B0503020000020004" pitchFamily="50" charset="-127"/>
              </a:rPr>
              <a:t>login</a:t>
            </a:r>
            <a:r>
              <a:rPr lang="ko-KR" altLang="en-US" kern="0" dirty="0" smtClean="0">
                <a:latin typeface="맑은 고딕" panose="020B0503020000020004" pitchFamily="50" charset="-127"/>
                <a:ea typeface="맑은 고딕" panose="020B0503020000020004" pitchFamily="50" charset="-127"/>
              </a:rPr>
              <a:t> </a:t>
            </a:r>
            <a:r>
              <a:rPr lang="en-US" altLang="ko-KR" kern="0" dirty="0" smtClean="0">
                <a:latin typeface="맑은 고딕" panose="020B0503020000020004" pitchFamily="50" charset="-127"/>
                <a:ea typeface="맑은 고딕" panose="020B0503020000020004" pitchFamily="50" charset="-127"/>
              </a:rPr>
              <a:t>password is changed to the default value (#PBX1357sec.com) </a:t>
            </a:r>
            <a:r>
              <a:rPr lang="en-GB" altLang="ko-KR" kern="0" dirty="0" smtClean="0">
                <a:latin typeface="맑은 고딕" panose="020B0503020000020004" pitchFamily="50" charset="-127"/>
                <a:ea typeface="맑은 고딕" panose="020B0503020000020004" pitchFamily="50" charset="-127"/>
              </a:rPr>
              <a:t>and need to change password</a:t>
            </a:r>
          </a:p>
          <a:p>
            <a:pPr marL="0" indent="0">
              <a:buNone/>
            </a:pPr>
            <a:r>
              <a:rPr lang="en-GB" altLang="ko-KR" kern="0" dirty="0" smtClean="0">
                <a:latin typeface="맑은 고딕" panose="020B0503020000020004" pitchFamily="50" charset="-127"/>
                <a:ea typeface="맑은 고딕" panose="020B0503020000020004" pitchFamily="50" charset="-127"/>
              </a:rPr>
              <a:t>   c) Check OS 7030 is running V4.93 version</a:t>
            </a:r>
            <a:endParaRPr lang="ko-KR" altLang="en-US" kern="0" dirty="0" smtClean="0">
              <a:latin typeface="맑은 고딕" panose="020B0503020000020004" pitchFamily="50" charset="-127"/>
              <a:ea typeface="맑은 고딕" panose="020B0503020000020004" pitchFamily="50" charset="-127"/>
            </a:endParaRPr>
          </a:p>
        </p:txBody>
      </p:sp>
      <p:pic>
        <p:nvPicPr>
          <p:cNvPr id="16387" name="Picture 3" descr="T:\a.collectsrc\UK\51. connect for upload vm la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569" y="2492896"/>
            <a:ext cx="3384375" cy="303314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a.collectsrc\UK\52. check for system status with V49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572" y="2492896"/>
            <a:ext cx="4342908" cy="303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8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0195" name="Picture 19" descr="contests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860425"/>
            <a:ext cx="280828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2"/>
          <p:cNvSpPr txBox="1">
            <a:spLocks noChangeArrowheads="1"/>
          </p:cNvSpPr>
          <p:nvPr/>
        </p:nvSpPr>
        <p:spPr bwMode="auto">
          <a:xfrm>
            <a:off x="4737100" y="2205038"/>
            <a:ext cx="3854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bg2"/>
                </a:solidFill>
                <a:latin typeface="Arial" pitchFamily="34" charset="0"/>
                <a:ea typeface="굴림" pitchFamily="50" charset="-127"/>
              </a:defRPr>
            </a:lvl1pPr>
            <a:lvl2pPr marL="742950" indent="-285750" eaLnBrk="0" hangingPunct="0">
              <a:defRPr kumimoji="1" sz="1000">
                <a:solidFill>
                  <a:schemeClr val="bg2"/>
                </a:solidFill>
                <a:latin typeface="Arial" pitchFamily="34" charset="0"/>
                <a:ea typeface="굴림" pitchFamily="50" charset="-127"/>
              </a:defRPr>
            </a:lvl2pPr>
            <a:lvl3pPr marL="1143000" indent="-228600" eaLnBrk="0" hangingPunct="0">
              <a:defRPr kumimoji="1" sz="1000">
                <a:solidFill>
                  <a:schemeClr val="bg2"/>
                </a:solidFill>
                <a:latin typeface="Arial" pitchFamily="34" charset="0"/>
                <a:ea typeface="굴림" pitchFamily="50" charset="-127"/>
              </a:defRPr>
            </a:lvl3pPr>
            <a:lvl4pPr marL="1600200" indent="-228600" eaLnBrk="0" hangingPunct="0">
              <a:defRPr kumimoji="1" sz="1000">
                <a:solidFill>
                  <a:schemeClr val="bg2"/>
                </a:solidFill>
                <a:latin typeface="Arial" pitchFamily="34" charset="0"/>
                <a:ea typeface="굴림" pitchFamily="50" charset="-127"/>
              </a:defRPr>
            </a:lvl4pPr>
            <a:lvl5pPr marL="2057400" indent="-228600" eaLnBrk="0" hangingPunct="0">
              <a:defRPr kumimoji="1" sz="1000">
                <a:solidFill>
                  <a:schemeClr val="bg2"/>
                </a:solidFill>
                <a:latin typeface="Arial" pitchFamily="34" charset="0"/>
                <a:ea typeface="굴림" pitchFamily="50" charset="-127"/>
              </a:defRPr>
            </a:lvl5pPr>
            <a:lvl6pPr marL="2514600" indent="-228600" eaLnBrk="0" fontAlgn="base" hangingPunct="0">
              <a:spcBef>
                <a:spcPct val="0"/>
              </a:spcBef>
              <a:spcAft>
                <a:spcPct val="0"/>
              </a:spcAft>
              <a:defRPr kumimoji="1" sz="1000">
                <a:solidFill>
                  <a:schemeClr val="bg2"/>
                </a:solidFill>
                <a:latin typeface="Arial" pitchFamily="34" charset="0"/>
                <a:ea typeface="굴림" pitchFamily="50" charset="-127"/>
              </a:defRPr>
            </a:lvl6pPr>
            <a:lvl7pPr marL="2971800" indent="-228600" eaLnBrk="0" fontAlgn="base" hangingPunct="0">
              <a:spcBef>
                <a:spcPct val="0"/>
              </a:spcBef>
              <a:spcAft>
                <a:spcPct val="0"/>
              </a:spcAft>
              <a:defRPr kumimoji="1" sz="1000">
                <a:solidFill>
                  <a:schemeClr val="bg2"/>
                </a:solidFill>
                <a:latin typeface="Arial" pitchFamily="34" charset="0"/>
                <a:ea typeface="굴림" pitchFamily="50" charset="-127"/>
              </a:defRPr>
            </a:lvl7pPr>
            <a:lvl8pPr marL="3429000" indent="-228600" eaLnBrk="0" fontAlgn="base" hangingPunct="0">
              <a:spcBef>
                <a:spcPct val="0"/>
              </a:spcBef>
              <a:spcAft>
                <a:spcPct val="0"/>
              </a:spcAft>
              <a:defRPr kumimoji="1" sz="1000">
                <a:solidFill>
                  <a:schemeClr val="bg2"/>
                </a:solidFill>
                <a:latin typeface="Arial" pitchFamily="34" charset="0"/>
                <a:ea typeface="굴림" pitchFamily="50" charset="-127"/>
              </a:defRPr>
            </a:lvl8pPr>
            <a:lvl9pPr marL="3886200" indent="-228600" eaLnBrk="0" fontAlgn="base" hangingPunct="0">
              <a:spcBef>
                <a:spcPct val="0"/>
              </a:spcBef>
              <a:spcAft>
                <a:spcPct val="0"/>
              </a:spcAft>
              <a:defRPr kumimoji="1" sz="1000">
                <a:solidFill>
                  <a:schemeClr val="bg2"/>
                </a:solidFill>
                <a:latin typeface="Arial" pitchFamily="34" charset="0"/>
                <a:ea typeface="굴림" pitchFamily="50" charset="-127"/>
              </a:defRPr>
            </a:lvl9pPr>
          </a:lstStyle>
          <a:p>
            <a:pPr eaLnBrk="1" hangingPunct="1"/>
            <a:r>
              <a:rPr lang="en-US" altLang="ko-KR" sz="2400" b="1" dirty="0">
                <a:solidFill>
                  <a:srgbClr val="FF0000"/>
                </a:solidFill>
                <a:latin typeface="맑은 고딕" panose="020B0503020000020004" pitchFamily="50" charset="-127"/>
                <a:ea typeface="맑은 고딕" panose="020B0503020000020004" pitchFamily="50" charset="-127"/>
              </a:rPr>
              <a:t>| </a:t>
            </a:r>
            <a:r>
              <a:rPr lang="en-US" altLang="ko-KR" sz="2400" b="1" dirty="0" smtClean="0">
                <a:solidFill>
                  <a:srgbClr val="FF0000"/>
                </a:solidFill>
                <a:latin typeface="맑은 고딕" panose="020B0503020000020004" pitchFamily="50" charset="-127"/>
                <a:ea typeface="맑은 고딕" panose="020B0503020000020004" pitchFamily="50" charset="-127"/>
              </a:rPr>
              <a:t>Restrictions &amp; Cautions</a:t>
            </a:r>
            <a:endParaRPr lang="ko-KR" altLang="en-US" sz="2400" b="1" dirty="0">
              <a:solidFill>
                <a:srgbClr val="FF0000"/>
              </a:solidFill>
              <a:latin typeface="맑은 고딕" panose="020B0503020000020004" pitchFamily="50" charset="-127"/>
              <a:ea typeface="맑은 고딕" panose="020B0503020000020004" pitchFamily="50" charset="-127"/>
            </a:endParaRPr>
          </a:p>
        </p:txBody>
      </p:sp>
      <p:sp>
        <p:nvSpPr>
          <p:cNvPr id="3076" name="Text Box 23"/>
          <p:cNvSpPr txBox="1">
            <a:spLocks noChangeArrowheads="1"/>
          </p:cNvSpPr>
          <p:nvPr/>
        </p:nvSpPr>
        <p:spPr bwMode="auto">
          <a:xfrm>
            <a:off x="4737100" y="2697163"/>
            <a:ext cx="1759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bg2"/>
                </a:solidFill>
                <a:latin typeface="Arial" pitchFamily="34" charset="0"/>
                <a:ea typeface="굴림" pitchFamily="50" charset="-127"/>
              </a:defRPr>
            </a:lvl1pPr>
            <a:lvl2pPr marL="742950" indent="-285750" eaLnBrk="0" hangingPunct="0">
              <a:defRPr kumimoji="1" sz="1000">
                <a:solidFill>
                  <a:schemeClr val="bg2"/>
                </a:solidFill>
                <a:latin typeface="Arial" pitchFamily="34" charset="0"/>
                <a:ea typeface="굴림" pitchFamily="50" charset="-127"/>
              </a:defRPr>
            </a:lvl2pPr>
            <a:lvl3pPr marL="1143000" indent="-228600" eaLnBrk="0" hangingPunct="0">
              <a:defRPr kumimoji="1" sz="1000">
                <a:solidFill>
                  <a:schemeClr val="bg2"/>
                </a:solidFill>
                <a:latin typeface="Arial" pitchFamily="34" charset="0"/>
                <a:ea typeface="굴림" pitchFamily="50" charset="-127"/>
              </a:defRPr>
            </a:lvl3pPr>
            <a:lvl4pPr marL="1600200" indent="-228600" eaLnBrk="0" hangingPunct="0">
              <a:defRPr kumimoji="1" sz="1000">
                <a:solidFill>
                  <a:schemeClr val="bg2"/>
                </a:solidFill>
                <a:latin typeface="Arial" pitchFamily="34" charset="0"/>
                <a:ea typeface="굴림" pitchFamily="50" charset="-127"/>
              </a:defRPr>
            </a:lvl4pPr>
            <a:lvl5pPr marL="2057400" indent="-228600" eaLnBrk="0" hangingPunct="0">
              <a:defRPr kumimoji="1" sz="1000">
                <a:solidFill>
                  <a:schemeClr val="bg2"/>
                </a:solidFill>
                <a:latin typeface="Arial" pitchFamily="34" charset="0"/>
                <a:ea typeface="굴림" pitchFamily="50" charset="-127"/>
              </a:defRPr>
            </a:lvl5pPr>
            <a:lvl6pPr marL="2514600" indent="-228600" eaLnBrk="0" fontAlgn="base" hangingPunct="0">
              <a:spcBef>
                <a:spcPct val="0"/>
              </a:spcBef>
              <a:spcAft>
                <a:spcPct val="0"/>
              </a:spcAft>
              <a:defRPr kumimoji="1" sz="1000">
                <a:solidFill>
                  <a:schemeClr val="bg2"/>
                </a:solidFill>
                <a:latin typeface="Arial" pitchFamily="34" charset="0"/>
                <a:ea typeface="굴림" pitchFamily="50" charset="-127"/>
              </a:defRPr>
            </a:lvl6pPr>
            <a:lvl7pPr marL="2971800" indent="-228600" eaLnBrk="0" fontAlgn="base" hangingPunct="0">
              <a:spcBef>
                <a:spcPct val="0"/>
              </a:spcBef>
              <a:spcAft>
                <a:spcPct val="0"/>
              </a:spcAft>
              <a:defRPr kumimoji="1" sz="1000">
                <a:solidFill>
                  <a:schemeClr val="bg2"/>
                </a:solidFill>
                <a:latin typeface="Arial" pitchFamily="34" charset="0"/>
                <a:ea typeface="굴림" pitchFamily="50" charset="-127"/>
              </a:defRPr>
            </a:lvl7pPr>
            <a:lvl8pPr marL="3429000" indent="-228600" eaLnBrk="0" fontAlgn="base" hangingPunct="0">
              <a:spcBef>
                <a:spcPct val="0"/>
              </a:spcBef>
              <a:spcAft>
                <a:spcPct val="0"/>
              </a:spcAft>
              <a:defRPr kumimoji="1" sz="1000">
                <a:solidFill>
                  <a:schemeClr val="bg2"/>
                </a:solidFill>
                <a:latin typeface="Arial" pitchFamily="34" charset="0"/>
                <a:ea typeface="굴림" pitchFamily="50" charset="-127"/>
              </a:defRPr>
            </a:lvl8pPr>
            <a:lvl9pPr marL="3886200" indent="-228600" eaLnBrk="0" fontAlgn="base" hangingPunct="0">
              <a:spcBef>
                <a:spcPct val="0"/>
              </a:spcBef>
              <a:spcAft>
                <a:spcPct val="0"/>
              </a:spcAft>
              <a:defRPr kumimoji="1" sz="1000">
                <a:solidFill>
                  <a:schemeClr val="bg2"/>
                </a:solidFill>
                <a:latin typeface="Arial" pitchFamily="34" charset="0"/>
                <a:ea typeface="굴림" pitchFamily="50" charset="-127"/>
              </a:defRPr>
            </a:lvl9pPr>
          </a:lstStyle>
          <a:p>
            <a:pPr eaLnBrk="1" hangingPunct="1"/>
            <a:r>
              <a:rPr lang="en-US" altLang="ko-KR" sz="2400" b="1" dirty="0">
                <a:solidFill>
                  <a:srgbClr val="FF6600"/>
                </a:solidFill>
                <a:latin typeface="맑은 고딕" panose="020B0503020000020004" pitchFamily="50" charset="-127"/>
                <a:ea typeface="맑은 고딕" panose="020B0503020000020004" pitchFamily="50" charset="-127"/>
              </a:rPr>
              <a:t>|</a:t>
            </a:r>
            <a:r>
              <a:rPr lang="en-US" altLang="ko-KR" sz="2400" b="1" dirty="0">
                <a:solidFill>
                  <a:srgbClr val="224CAA"/>
                </a:solidFill>
                <a:latin typeface="맑은 고딕" panose="020B0503020000020004" pitchFamily="50" charset="-127"/>
                <a:ea typeface="맑은 고딕" panose="020B0503020000020004" pitchFamily="50" charset="-127"/>
              </a:rPr>
              <a:t> </a:t>
            </a:r>
            <a:r>
              <a:rPr lang="en-US" altLang="ko-KR" sz="2400" b="1" dirty="0" smtClean="0">
                <a:solidFill>
                  <a:srgbClr val="224CAA"/>
                </a:solidFill>
                <a:latin typeface="맑은 고딕" panose="020B0503020000020004" pitchFamily="50" charset="-127"/>
                <a:ea typeface="맑은 고딕" panose="020B0503020000020004" pitchFamily="50" charset="-127"/>
              </a:rPr>
              <a:t>Overview</a:t>
            </a:r>
            <a:endParaRPr lang="ko-KR" altLang="en-US" sz="2400" b="1" dirty="0">
              <a:solidFill>
                <a:srgbClr val="224CAA"/>
              </a:solidFill>
              <a:latin typeface="맑은 고딕" panose="020B0503020000020004" pitchFamily="50" charset="-127"/>
              <a:ea typeface="맑은 고딕" panose="020B0503020000020004" pitchFamily="50" charset="-127"/>
            </a:endParaRPr>
          </a:p>
        </p:txBody>
      </p:sp>
      <p:sp>
        <p:nvSpPr>
          <p:cNvPr id="3079" name="Text Box 22"/>
          <p:cNvSpPr txBox="1">
            <a:spLocks noChangeArrowheads="1"/>
          </p:cNvSpPr>
          <p:nvPr/>
        </p:nvSpPr>
        <p:spPr bwMode="auto">
          <a:xfrm>
            <a:off x="4737100" y="3212976"/>
            <a:ext cx="3028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000">
                <a:solidFill>
                  <a:schemeClr val="bg2"/>
                </a:solidFill>
                <a:latin typeface="Arial" pitchFamily="34" charset="0"/>
                <a:ea typeface="굴림" pitchFamily="50" charset="-127"/>
              </a:defRPr>
            </a:lvl1pPr>
            <a:lvl2pPr marL="742950" indent="-285750" eaLnBrk="0" hangingPunct="0">
              <a:defRPr kumimoji="1" sz="1000">
                <a:solidFill>
                  <a:schemeClr val="bg2"/>
                </a:solidFill>
                <a:latin typeface="Arial" pitchFamily="34" charset="0"/>
                <a:ea typeface="굴림" pitchFamily="50" charset="-127"/>
              </a:defRPr>
            </a:lvl2pPr>
            <a:lvl3pPr marL="1143000" indent="-228600" eaLnBrk="0" hangingPunct="0">
              <a:defRPr kumimoji="1" sz="1000">
                <a:solidFill>
                  <a:schemeClr val="bg2"/>
                </a:solidFill>
                <a:latin typeface="Arial" pitchFamily="34" charset="0"/>
                <a:ea typeface="굴림" pitchFamily="50" charset="-127"/>
              </a:defRPr>
            </a:lvl3pPr>
            <a:lvl4pPr marL="1600200" indent="-228600" eaLnBrk="0" hangingPunct="0">
              <a:defRPr kumimoji="1" sz="1000">
                <a:solidFill>
                  <a:schemeClr val="bg2"/>
                </a:solidFill>
                <a:latin typeface="Arial" pitchFamily="34" charset="0"/>
                <a:ea typeface="굴림" pitchFamily="50" charset="-127"/>
              </a:defRPr>
            </a:lvl4pPr>
            <a:lvl5pPr marL="2057400" indent="-228600" eaLnBrk="0" hangingPunct="0">
              <a:defRPr kumimoji="1" sz="1000">
                <a:solidFill>
                  <a:schemeClr val="bg2"/>
                </a:solidFill>
                <a:latin typeface="Arial" pitchFamily="34" charset="0"/>
                <a:ea typeface="굴림" pitchFamily="50" charset="-127"/>
              </a:defRPr>
            </a:lvl5pPr>
            <a:lvl6pPr marL="2514600" indent="-228600" eaLnBrk="0" fontAlgn="base" hangingPunct="0">
              <a:spcBef>
                <a:spcPct val="0"/>
              </a:spcBef>
              <a:spcAft>
                <a:spcPct val="0"/>
              </a:spcAft>
              <a:defRPr kumimoji="1" sz="1000">
                <a:solidFill>
                  <a:schemeClr val="bg2"/>
                </a:solidFill>
                <a:latin typeface="Arial" pitchFamily="34" charset="0"/>
                <a:ea typeface="굴림" pitchFamily="50" charset="-127"/>
              </a:defRPr>
            </a:lvl6pPr>
            <a:lvl7pPr marL="2971800" indent="-228600" eaLnBrk="0" fontAlgn="base" hangingPunct="0">
              <a:spcBef>
                <a:spcPct val="0"/>
              </a:spcBef>
              <a:spcAft>
                <a:spcPct val="0"/>
              </a:spcAft>
              <a:defRPr kumimoji="1" sz="1000">
                <a:solidFill>
                  <a:schemeClr val="bg2"/>
                </a:solidFill>
                <a:latin typeface="Arial" pitchFamily="34" charset="0"/>
                <a:ea typeface="굴림" pitchFamily="50" charset="-127"/>
              </a:defRPr>
            </a:lvl7pPr>
            <a:lvl8pPr marL="3429000" indent="-228600" eaLnBrk="0" fontAlgn="base" hangingPunct="0">
              <a:spcBef>
                <a:spcPct val="0"/>
              </a:spcBef>
              <a:spcAft>
                <a:spcPct val="0"/>
              </a:spcAft>
              <a:defRPr kumimoji="1" sz="1000">
                <a:solidFill>
                  <a:schemeClr val="bg2"/>
                </a:solidFill>
                <a:latin typeface="Arial" pitchFamily="34" charset="0"/>
                <a:ea typeface="굴림" pitchFamily="50" charset="-127"/>
              </a:defRPr>
            </a:lvl8pPr>
            <a:lvl9pPr marL="3886200" indent="-228600" eaLnBrk="0" fontAlgn="base" hangingPunct="0">
              <a:spcBef>
                <a:spcPct val="0"/>
              </a:spcBef>
              <a:spcAft>
                <a:spcPct val="0"/>
              </a:spcAft>
              <a:defRPr kumimoji="1" sz="1000">
                <a:solidFill>
                  <a:schemeClr val="bg2"/>
                </a:solidFill>
                <a:latin typeface="Arial" pitchFamily="34" charset="0"/>
                <a:ea typeface="굴림" pitchFamily="50" charset="-127"/>
              </a:defRPr>
            </a:lvl9pPr>
          </a:lstStyle>
          <a:p>
            <a:pPr eaLnBrk="1" hangingPunct="1"/>
            <a:r>
              <a:rPr lang="en-US" altLang="ko-KR" sz="2400" b="1" dirty="0" smtClean="0">
                <a:solidFill>
                  <a:srgbClr val="FF6600"/>
                </a:solidFill>
                <a:latin typeface="맑은 고딕" panose="020B0503020000020004" pitchFamily="50" charset="-127"/>
                <a:ea typeface="맑은 고딕" panose="020B0503020000020004" pitchFamily="50" charset="-127"/>
              </a:rPr>
              <a:t>|</a:t>
            </a:r>
            <a:r>
              <a:rPr lang="en-US" altLang="ko-KR" sz="2400" b="1" dirty="0" smtClean="0">
                <a:solidFill>
                  <a:srgbClr val="224CAA"/>
                </a:solidFill>
                <a:latin typeface="맑은 고딕" panose="020B0503020000020004" pitchFamily="50" charset="-127"/>
                <a:ea typeface="맑은 고딕" panose="020B0503020000020004" pitchFamily="50" charset="-127"/>
              </a:rPr>
              <a:t> Upgrade with DM</a:t>
            </a:r>
            <a:endParaRPr lang="ko-KR" altLang="en-US" sz="2400" b="1" dirty="0">
              <a:solidFill>
                <a:srgbClr val="224CAA"/>
              </a:solidFill>
              <a:latin typeface="맑은 고딕" panose="020B0503020000020004" pitchFamily="50" charset="-127"/>
              <a:ea typeface="맑은 고딕" panose="020B0503020000020004" pitchFamily="50" charset="-12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0195"/>
                                        </p:tgtEl>
                                        <p:attrNameLst>
                                          <p:attrName>style.visibility</p:attrName>
                                        </p:attrNameLst>
                                      </p:cBhvr>
                                      <p:to>
                                        <p:strVal val="visible"/>
                                      </p:to>
                                    </p:set>
                                    <p:animEffect transition="in" filter="slide(fromBottom)">
                                      <p:cBhvr>
                                        <p:cTn id="7" dur="5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5) </a:t>
            </a:r>
            <a:r>
              <a:rPr lang="en-US" altLang="ko-KR" dirty="0">
                <a:latin typeface="맑은 고딕" panose="020B0503020000020004" pitchFamily="50" charset="-127"/>
                <a:ea typeface="맑은 고딕" panose="020B0503020000020004" pitchFamily="50" charset="-127"/>
              </a:rPr>
              <a:t>Upload VM LANG files</a:t>
            </a:r>
          </a:p>
        </p:txBody>
      </p:sp>
      <p:sp>
        <p:nvSpPr>
          <p:cNvPr id="24" name="Rectangle 3"/>
          <p:cNvSpPr txBox="1">
            <a:spLocks noChangeArrowheads="1"/>
          </p:cNvSpPr>
          <p:nvPr/>
        </p:nvSpPr>
        <p:spPr bwMode="auto">
          <a:xfrm>
            <a:off x="704850" y="980728"/>
            <a:ext cx="920115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d) Upload VM language files</a:t>
            </a:r>
          </a:p>
          <a:p>
            <a:pPr marL="0" indent="0">
              <a:buNone/>
            </a:pPr>
            <a:endParaRPr lang="en-GB" altLang="ko-KR" kern="0" dirty="0" smtClean="0">
              <a:latin typeface="맑은 고딕" panose="020B0503020000020004" pitchFamily="50" charset="-127"/>
              <a:ea typeface="맑은 고딕" panose="020B0503020000020004" pitchFamily="50" charset="-127"/>
            </a:endParaRPr>
          </a:p>
        </p:txBody>
      </p:sp>
      <p:pic>
        <p:nvPicPr>
          <p:cNvPr id="17410" name="Picture 2" descr="T:\a.collectsrc\UK\53. upload vm la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632" y="1844824"/>
            <a:ext cx="6867500" cy="3357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96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a:latin typeface="맑은 고딕" panose="020B0503020000020004" pitchFamily="50" charset="-127"/>
                <a:ea typeface="맑은 고딕" panose="020B0503020000020004" pitchFamily="50" charset="-127"/>
              </a:rPr>
              <a:t>6</a:t>
            </a:r>
            <a:r>
              <a:rPr lang="en-GB" altLang="ko-KR" dirty="0" smtClean="0">
                <a:latin typeface="맑은 고딕" panose="020B0503020000020004" pitchFamily="50" charset="-127"/>
                <a:ea typeface="맑은 고딕" panose="020B0503020000020004" pitchFamily="50" charset="-127"/>
              </a:rPr>
              <a:t>) </a:t>
            </a:r>
            <a:r>
              <a:rPr lang="en-US" altLang="ko-KR" dirty="0">
                <a:latin typeface="맑은 고딕" panose="020B0503020000020004" pitchFamily="50" charset="-127"/>
                <a:ea typeface="맑은 고딕" panose="020B0503020000020004" pitchFamily="50" charset="-127"/>
              </a:rPr>
              <a:t>R</a:t>
            </a:r>
            <a:r>
              <a:rPr lang="en-US" altLang="ko-KR" dirty="0" smtClean="0">
                <a:latin typeface="맑은 고딕" panose="020B0503020000020004" pitchFamily="50" charset="-127"/>
                <a:ea typeface="맑은 고딕" panose="020B0503020000020004" pitchFamily="50" charset="-127"/>
              </a:rPr>
              <a:t>estore </a:t>
            </a:r>
            <a:r>
              <a:rPr lang="en-US" altLang="ko-KR" dirty="0">
                <a:latin typeface="맑은 고딕" panose="020B0503020000020004" pitchFamily="50" charset="-127"/>
                <a:ea typeface="맑은 고딕" panose="020B0503020000020004" pitchFamily="50" charset="-127"/>
              </a:rPr>
              <a:t>DB &amp; restart system</a:t>
            </a:r>
          </a:p>
        </p:txBody>
      </p:sp>
      <p:sp>
        <p:nvSpPr>
          <p:cNvPr id="24" name="Rectangle 3"/>
          <p:cNvSpPr txBox="1">
            <a:spLocks noChangeArrowheads="1"/>
          </p:cNvSpPr>
          <p:nvPr/>
        </p:nvSpPr>
        <p:spPr bwMode="auto">
          <a:xfrm>
            <a:off x="704850" y="980728"/>
            <a:ext cx="920115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a) Upload the previous saved DB file</a:t>
            </a:r>
          </a:p>
          <a:p>
            <a:pPr marL="0" indent="0">
              <a:buNone/>
            </a:pPr>
            <a:endParaRPr lang="en-GB" altLang="ko-KR" kern="0" dirty="0" smtClean="0">
              <a:latin typeface="맑은 고딕" panose="020B0503020000020004" pitchFamily="50" charset="-127"/>
              <a:ea typeface="맑은 고딕" panose="020B0503020000020004" pitchFamily="50" charset="-127"/>
            </a:endParaRPr>
          </a:p>
        </p:txBody>
      </p:sp>
      <p:pic>
        <p:nvPicPr>
          <p:cNvPr id="18435" name="Picture 3" descr="T:\a.collectsrc\UK\55. uploading origin d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4688" y="1556792"/>
            <a:ext cx="6336704" cy="449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08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4045"/>
            <a:ext cx="9001125" cy="574675"/>
          </a:xfrm>
        </p:spPr>
        <p:txBody>
          <a:bodyPr/>
          <a:lstStyle/>
          <a:p>
            <a:r>
              <a:rPr lang="en-GB"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a:latin typeface="맑은 고딕" panose="020B0503020000020004" pitchFamily="50" charset="-127"/>
                <a:ea typeface="맑은 고딕" panose="020B0503020000020004" pitchFamily="50" charset="-127"/>
              </a:rPr>
              <a:t>6</a:t>
            </a:r>
            <a:r>
              <a:rPr lang="en-GB" altLang="ko-KR" dirty="0" smtClean="0">
                <a:latin typeface="맑은 고딕" panose="020B0503020000020004" pitchFamily="50" charset="-127"/>
                <a:ea typeface="맑은 고딕" panose="020B0503020000020004" pitchFamily="50" charset="-127"/>
              </a:rPr>
              <a:t>) </a:t>
            </a:r>
            <a:r>
              <a:rPr lang="en-US" altLang="ko-KR" dirty="0">
                <a:latin typeface="맑은 고딕" panose="020B0503020000020004" pitchFamily="50" charset="-127"/>
                <a:ea typeface="맑은 고딕" panose="020B0503020000020004" pitchFamily="50" charset="-127"/>
              </a:rPr>
              <a:t>R</a:t>
            </a:r>
            <a:r>
              <a:rPr lang="en-US" altLang="ko-KR" dirty="0" smtClean="0">
                <a:latin typeface="맑은 고딕" panose="020B0503020000020004" pitchFamily="50" charset="-127"/>
                <a:ea typeface="맑은 고딕" panose="020B0503020000020004" pitchFamily="50" charset="-127"/>
              </a:rPr>
              <a:t>estore </a:t>
            </a:r>
            <a:r>
              <a:rPr lang="en-US" altLang="ko-KR" dirty="0">
                <a:latin typeface="맑은 고딕" panose="020B0503020000020004" pitchFamily="50" charset="-127"/>
                <a:ea typeface="맑은 고딕" panose="020B0503020000020004" pitchFamily="50" charset="-127"/>
              </a:rPr>
              <a:t>DB &amp; restart system</a:t>
            </a:r>
          </a:p>
        </p:txBody>
      </p:sp>
      <p:sp>
        <p:nvSpPr>
          <p:cNvPr id="24" name="Rectangle 3"/>
          <p:cNvSpPr txBox="1">
            <a:spLocks noChangeArrowheads="1"/>
          </p:cNvSpPr>
          <p:nvPr/>
        </p:nvSpPr>
        <p:spPr bwMode="auto">
          <a:xfrm>
            <a:off x="704850" y="980728"/>
            <a:ext cx="920115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b</a:t>
            </a:r>
            <a:r>
              <a:rPr lang="en-GB" altLang="ko-KR" kern="0" dirty="0" smtClean="0">
                <a:latin typeface="맑은 고딕" panose="020B0503020000020004" pitchFamily="50" charset="-127"/>
                <a:ea typeface="맑은 고딕" panose="020B0503020000020004" pitchFamily="50" charset="-127"/>
              </a:rPr>
              <a:t>) Click Restart button in OSDM file control window</a:t>
            </a:r>
          </a:p>
          <a:p>
            <a:r>
              <a:rPr lang="en-GB" altLang="ko-KR" kern="0" dirty="0" smtClean="0">
                <a:latin typeface="맑은 고딕" panose="020B0503020000020004" pitchFamily="50" charset="-127"/>
                <a:ea typeface="맑은 고딕" panose="020B0503020000020004" pitchFamily="50" charset="-127"/>
              </a:rPr>
              <a:t>c) OS 7030 system is ready to serve</a:t>
            </a:r>
          </a:p>
          <a:p>
            <a:pPr marL="0" indent="0">
              <a:buNone/>
            </a:pPr>
            <a:endParaRPr lang="en-GB" altLang="ko-KR" kern="0" dirty="0" smtClean="0">
              <a:latin typeface="맑은 고딕" panose="020B0503020000020004" pitchFamily="50" charset="-127"/>
              <a:ea typeface="맑은 고딕" panose="020B0503020000020004" pitchFamily="50" charset="-127"/>
            </a:endParaRPr>
          </a:p>
        </p:txBody>
      </p:sp>
      <p:pic>
        <p:nvPicPr>
          <p:cNvPr id="20482" name="Picture 2" descr="T:\a.collectsrc\UK\57. change ini for vm install and restar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568" y="1772816"/>
            <a:ext cx="792088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97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76288" y="333375"/>
            <a:ext cx="9001125" cy="574675"/>
          </a:xfrm>
        </p:spPr>
        <p:txBody>
          <a:bodyPr/>
          <a:lstStyle/>
          <a:p>
            <a:r>
              <a:rPr lang="en-US" altLang="ko-KR" dirty="0" smtClean="0">
                <a:solidFill>
                  <a:srgbClr val="FF0000"/>
                </a:solidFill>
                <a:latin typeface="맑은 고딕" panose="020B0503020000020004" pitchFamily="50" charset="-127"/>
                <a:ea typeface="맑은 고딕" panose="020B0503020000020004" pitchFamily="50" charset="-127"/>
              </a:rPr>
              <a:t>Restrictions &amp; Cautions</a:t>
            </a:r>
            <a:endParaRPr lang="ko-KR" altLang="en-US" dirty="0" smtClean="0">
              <a:solidFill>
                <a:srgbClr val="FF0000"/>
              </a:solidFill>
              <a:latin typeface="맑은 고딕" panose="020B0503020000020004" pitchFamily="50" charset="-127"/>
              <a:ea typeface="맑은 고딕" panose="020B0503020000020004" pitchFamily="50" charset="-127"/>
            </a:endParaRPr>
          </a:p>
        </p:txBody>
      </p:sp>
      <p:sp>
        <p:nvSpPr>
          <p:cNvPr id="5123" name="Rectangle 3"/>
          <p:cNvSpPr>
            <a:spLocks noGrp="1" noChangeArrowheads="1"/>
          </p:cNvSpPr>
          <p:nvPr>
            <p:ph type="body" idx="1"/>
          </p:nvPr>
        </p:nvSpPr>
        <p:spPr>
          <a:xfrm>
            <a:off x="704850" y="1123206"/>
            <a:ext cx="8915400" cy="5618162"/>
          </a:xfrm>
        </p:spPr>
        <p:txBody>
          <a:bodyPr/>
          <a:lstStyle/>
          <a:p>
            <a:r>
              <a:rPr lang="en-GB" altLang="ko-KR" dirty="0" smtClean="0">
                <a:solidFill>
                  <a:srgbClr val="FF0000"/>
                </a:solidFill>
                <a:latin typeface="맑은 고딕" panose="020B0503020000020004" pitchFamily="50" charset="-127"/>
                <a:ea typeface="맑은 고딕" panose="020B0503020000020004" pitchFamily="50" charset="-127"/>
              </a:rPr>
              <a:t>Restrictions</a:t>
            </a:r>
          </a:p>
          <a:p>
            <a:pPr lvl="1"/>
            <a:r>
              <a:rPr lang="en-GB" altLang="ko-KR" sz="1800" dirty="0" smtClean="0">
                <a:solidFill>
                  <a:srgbClr val="FF0000"/>
                </a:solidFill>
                <a:latin typeface="맑은 고딕" panose="020B0503020000020004" pitchFamily="50" charset="-127"/>
                <a:ea typeface="맑은 고딕" panose="020B0503020000020004" pitchFamily="50" charset="-127"/>
              </a:rPr>
              <a:t>OS7030 V4.93 or above is NOT compatible with V4.92 or below because of different file system.</a:t>
            </a:r>
          </a:p>
          <a:p>
            <a:pPr marL="446088" lvl="1" indent="0">
              <a:buNone/>
            </a:pPr>
            <a:r>
              <a:rPr lang="en-GB" altLang="ko-KR" sz="1800" dirty="0" smtClean="0">
                <a:solidFill>
                  <a:srgbClr val="FF0000"/>
                </a:solidFill>
                <a:latin typeface="맑은 고딕" panose="020B0503020000020004" pitchFamily="50" charset="-127"/>
                <a:ea typeface="맑은 고딕" panose="020B0503020000020004" pitchFamily="50" charset="-127"/>
              </a:rPr>
              <a:t>   So, upgrade and downgrade is NOT supported.</a:t>
            </a:r>
          </a:p>
          <a:p>
            <a:pPr lvl="1"/>
            <a:r>
              <a:rPr lang="en-GB" altLang="ko-KR" sz="1800" dirty="0" smtClean="0">
                <a:solidFill>
                  <a:srgbClr val="FF0000"/>
                </a:solidFill>
                <a:latin typeface="맑은 고딕" panose="020B0503020000020004" pitchFamily="50" charset="-127"/>
                <a:ea typeface="맑은 고딕" panose="020B0503020000020004" pitchFamily="50" charset="-127"/>
              </a:rPr>
              <a:t>OS7030 V4.93 or above is NOT interoperable with DM V4.92 or </a:t>
            </a:r>
            <a:r>
              <a:rPr lang="en-US" altLang="ko-KR" sz="1800" dirty="0" smtClean="0">
                <a:solidFill>
                  <a:srgbClr val="FF0000"/>
                </a:solidFill>
                <a:latin typeface="맑은 고딕" panose="020B0503020000020004" pitchFamily="50" charset="-127"/>
                <a:ea typeface="맑은 고딕" panose="020B0503020000020004" pitchFamily="50" charset="-127"/>
              </a:rPr>
              <a:t>below</a:t>
            </a:r>
            <a:r>
              <a:rPr lang="en-GB" altLang="ko-KR" sz="1800" dirty="0" smtClean="0">
                <a:solidFill>
                  <a:srgbClr val="FF0000"/>
                </a:solidFill>
                <a:latin typeface="맑은 고딕" panose="020B0503020000020004" pitchFamily="50" charset="-127"/>
                <a:ea typeface="맑은 고딕" panose="020B0503020000020004" pitchFamily="50" charset="-127"/>
              </a:rPr>
              <a:t>.</a:t>
            </a:r>
          </a:p>
          <a:p>
            <a:pPr lvl="1"/>
            <a:endParaRPr lang="en-GB" altLang="ko-KR" sz="1800" dirty="0" smtClean="0">
              <a:solidFill>
                <a:srgbClr val="FF0000"/>
              </a:solidFill>
              <a:latin typeface="맑은 고딕" panose="020B0503020000020004" pitchFamily="50" charset="-127"/>
              <a:ea typeface="맑은 고딕" panose="020B0503020000020004" pitchFamily="50" charset="-127"/>
            </a:endParaRPr>
          </a:p>
          <a:p>
            <a:r>
              <a:rPr lang="en-US" altLang="ko-KR" dirty="0" smtClean="0">
                <a:solidFill>
                  <a:srgbClr val="FF0000"/>
                </a:solidFill>
                <a:latin typeface="맑은 고딕" panose="020B0503020000020004" pitchFamily="50" charset="-127"/>
                <a:ea typeface="맑은 고딕" panose="020B0503020000020004" pitchFamily="50" charset="-127"/>
              </a:rPr>
              <a:t>Mandatory</a:t>
            </a:r>
          </a:p>
          <a:p>
            <a:pPr lvl="1"/>
            <a:r>
              <a:rPr lang="en-US" altLang="ko-KR" dirty="0" smtClean="0">
                <a:solidFill>
                  <a:srgbClr val="FF0000"/>
                </a:solidFill>
                <a:latin typeface="맑은 고딕" panose="020B0503020000020004" pitchFamily="50" charset="-127"/>
                <a:ea typeface="맑은 고딕" panose="020B0503020000020004" pitchFamily="50" charset="-127"/>
              </a:rPr>
              <a:t>Most be onsite to do this upgrade, </a:t>
            </a:r>
            <a:r>
              <a:rPr lang="en-US" altLang="ko-KR" b="1" u="sng" dirty="0" smtClean="0">
                <a:solidFill>
                  <a:srgbClr val="FF0000"/>
                </a:solidFill>
                <a:latin typeface="맑은 고딕" panose="020B0503020000020004" pitchFamily="50" charset="-127"/>
                <a:ea typeface="맑은 고딕" panose="020B0503020000020004" pitchFamily="50" charset="-127"/>
              </a:rPr>
              <a:t>CAN NOT </a:t>
            </a:r>
            <a:r>
              <a:rPr lang="en-US" altLang="ko-KR" dirty="0" smtClean="0">
                <a:solidFill>
                  <a:srgbClr val="FF0000"/>
                </a:solidFill>
                <a:latin typeface="맑은 고딕" panose="020B0503020000020004" pitchFamily="50" charset="-127"/>
                <a:ea typeface="맑은 고딕" panose="020B0503020000020004" pitchFamily="50" charset="-127"/>
              </a:rPr>
              <a:t>be done remotely</a:t>
            </a:r>
            <a:r>
              <a:rPr lang="en-US" altLang="ko-KR" dirty="0">
                <a:solidFill>
                  <a:srgbClr val="FF0000"/>
                </a:solidFill>
                <a:latin typeface="맑은 고딕" panose="020B0503020000020004" pitchFamily="50" charset="-127"/>
                <a:ea typeface="맑은 고딕" panose="020B0503020000020004" pitchFamily="50" charset="-127"/>
              </a:rPr>
              <a:t>.</a:t>
            </a:r>
            <a:endParaRPr lang="en-US" altLang="ko-KR" dirty="0">
              <a:solidFill>
                <a:srgbClr val="FF0000"/>
              </a:solidFill>
              <a:latin typeface="맑은 고딕" panose="020B0503020000020004" pitchFamily="50" charset="-127"/>
              <a:ea typeface="맑은 고딕" panose="020B0503020000020004" pitchFamily="50" charset="-127"/>
            </a:endParaRPr>
          </a:p>
          <a:p>
            <a:pPr lvl="1"/>
            <a:r>
              <a:rPr lang="en-US" altLang="ko-KR" b="1" dirty="0" smtClean="0">
                <a:solidFill>
                  <a:srgbClr val="FF0000"/>
                </a:solidFill>
                <a:latin typeface="맑은 고딕" panose="020B0503020000020004" pitchFamily="50" charset="-127"/>
                <a:ea typeface="맑은 고딕" panose="020B0503020000020004" pitchFamily="50" charset="-127"/>
              </a:rPr>
              <a:t>You must have a</a:t>
            </a:r>
            <a:r>
              <a:rPr lang="en-US" altLang="ko-KR" b="1" dirty="0" smtClean="0">
                <a:solidFill>
                  <a:srgbClr val="FF0000"/>
                </a:solidFill>
                <a:latin typeface="맑은 고딕" panose="020B0503020000020004" pitchFamily="50" charset="-127"/>
                <a:ea typeface="맑은 고딕" panose="020B0503020000020004" pitchFamily="50" charset="-127"/>
              </a:rPr>
              <a:t> </a:t>
            </a:r>
            <a:r>
              <a:rPr lang="en-US" altLang="ko-KR" b="1" dirty="0" smtClean="0">
                <a:solidFill>
                  <a:srgbClr val="FF0000"/>
                </a:solidFill>
                <a:latin typeface="맑은 고딕" panose="020B0503020000020004" pitchFamily="50" charset="-127"/>
                <a:ea typeface="맑은 고딕" panose="020B0503020000020004" pitchFamily="50" charset="-127"/>
              </a:rPr>
              <a:t>TDM </a:t>
            </a:r>
            <a:r>
              <a:rPr lang="en-US" altLang="ko-KR" b="1" dirty="0" smtClean="0">
                <a:solidFill>
                  <a:srgbClr val="FF0000"/>
                </a:solidFill>
                <a:latin typeface="맑은 고딕" panose="020B0503020000020004" pitchFamily="50" charset="-127"/>
                <a:ea typeface="맑은 고딕" panose="020B0503020000020004" pitchFamily="50" charset="-127"/>
              </a:rPr>
              <a:t>phone connected </a:t>
            </a:r>
            <a:r>
              <a:rPr lang="en-US" altLang="ko-KR" b="1" dirty="0" smtClean="0">
                <a:solidFill>
                  <a:srgbClr val="FF0000"/>
                </a:solidFill>
                <a:latin typeface="맑은 고딕" panose="020B0503020000020004" pitchFamily="50" charset="-127"/>
                <a:ea typeface="맑은 고딕" panose="020B0503020000020004" pitchFamily="50" charset="-127"/>
              </a:rPr>
              <a:t>to monitor the system status</a:t>
            </a:r>
            <a:r>
              <a:rPr lang="en-US" altLang="ko-KR" b="1" dirty="0" smtClean="0">
                <a:solidFill>
                  <a:srgbClr val="FF0000"/>
                </a:solidFill>
                <a:latin typeface="맑은 고딕" panose="020B0503020000020004" pitchFamily="50" charset="-127"/>
                <a:ea typeface="맑은 고딕" panose="020B0503020000020004" pitchFamily="50" charset="-127"/>
              </a:rPr>
              <a:t>.   </a:t>
            </a:r>
            <a:r>
              <a:rPr lang="en-US" altLang="ko-KR" dirty="0" smtClean="0">
                <a:solidFill>
                  <a:srgbClr val="FF0000"/>
                </a:solidFill>
                <a:latin typeface="맑은 고딕" panose="020B0503020000020004" pitchFamily="50" charset="-127"/>
                <a:ea typeface="맑은 고딕" panose="020B0503020000020004" pitchFamily="50" charset="-127"/>
              </a:rPr>
              <a:t>The only way to tell if upgrade is complete is by phone showing time and date.  During the upgrade the lights on the system cabinet will give false indications of running system.</a:t>
            </a:r>
          </a:p>
          <a:p>
            <a:pPr marL="446088" lvl="1" indent="0">
              <a:buNone/>
            </a:pPr>
            <a:endParaRPr lang="en-US" altLang="ko-KR" dirty="0">
              <a:solidFill>
                <a:srgbClr val="FF0000"/>
              </a:solidFill>
              <a:latin typeface="맑은 고딕" panose="020B0503020000020004" pitchFamily="50" charset="-127"/>
              <a:ea typeface="맑은 고딕" panose="020B0503020000020004" pitchFamily="50" charset="-127"/>
            </a:endParaRPr>
          </a:p>
          <a:p>
            <a:r>
              <a:rPr lang="en-US" altLang="ko-KR" dirty="0" smtClean="0">
                <a:solidFill>
                  <a:srgbClr val="FF0000"/>
                </a:solidFill>
                <a:latin typeface="맑은 고딕" panose="020B0503020000020004" pitchFamily="50" charset="-127"/>
                <a:ea typeface="맑은 고딕" panose="020B0503020000020004" pitchFamily="50" charset="-127"/>
              </a:rPr>
              <a:t>Cautions</a:t>
            </a:r>
          </a:p>
          <a:p>
            <a:pPr lvl="1"/>
            <a:r>
              <a:rPr lang="en-US" altLang="ko-KR" dirty="0">
                <a:solidFill>
                  <a:srgbClr val="FF0000"/>
                </a:solidFill>
                <a:latin typeface="맑은 고딕" panose="020B0503020000020004" pitchFamily="50" charset="-127"/>
                <a:ea typeface="맑은 고딕" panose="020B0503020000020004" pitchFamily="50" charset="-127"/>
              </a:rPr>
              <a:t>Do NOT power off, while changing file system.</a:t>
            </a:r>
          </a:p>
          <a:p>
            <a:pPr marL="446088" lvl="1" indent="0">
              <a:buNone/>
            </a:pPr>
            <a:endParaRPr lang="en-US" altLang="ko-KR" dirty="0">
              <a:solidFill>
                <a:srgbClr val="FF0000"/>
              </a:solidFill>
              <a:latin typeface="맑은 고딕" panose="020B0503020000020004" pitchFamily="50" charset="-127"/>
              <a:ea typeface="맑은 고딕" panose="020B0503020000020004" pitchFamily="50" charset="-127"/>
            </a:endParaRPr>
          </a:p>
          <a:p>
            <a:pPr marL="0" indent="0">
              <a:buNone/>
            </a:pPr>
            <a:endParaRPr lang="en-US" altLang="ko-KR" dirty="0" smtClean="0">
              <a:solidFill>
                <a:srgbClr val="FF0000"/>
              </a:solidFill>
              <a:latin typeface="맑은 고딕" panose="020B0503020000020004" pitchFamily="50" charset="-127"/>
              <a:ea typeface="맑은 고딕" panose="020B0503020000020004" pitchFamily="50"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직선 연결선 36"/>
          <p:cNvCxnSpPr/>
          <p:nvPr/>
        </p:nvCxnSpPr>
        <p:spPr>
          <a:xfrm>
            <a:off x="5203523" y="2420888"/>
            <a:ext cx="0" cy="432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1890" name="Rectangle 2"/>
          <p:cNvSpPr>
            <a:spLocks noGrp="1" noChangeArrowheads="1"/>
          </p:cNvSpPr>
          <p:nvPr>
            <p:ph type="title"/>
          </p:nvPr>
        </p:nvSpPr>
        <p:spPr>
          <a:xfrm>
            <a:off x="776288" y="333375"/>
            <a:ext cx="9001125" cy="574675"/>
          </a:xfrm>
        </p:spPr>
        <p:txBody>
          <a:bodyPr/>
          <a:lstStyle/>
          <a:p>
            <a:pPr>
              <a:defRPr/>
            </a:pPr>
            <a:r>
              <a:rPr lang="en-US" altLang="ko-KR"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Overview</a:t>
            </a:r>
            <a:endParaRPr lang="ko-KR" altLang="en-US"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endParaRPr>
          </a:p>
        </p:txBody>
      </p:sp>
      <p:sp>
        <p:nvSpPr>
          <p:cNvPr id="6147" name="Rectangle 3"/>
          <p:cNvSpPr>
            <a:spLocks noGrp="1" noChangeArrowheads="1"/>
          </p:cNvSpPr>
          <p:nvPr>
            <p:ph type="body" idx="1"/>
          </p:nvPr>
        </p:nvSpPr>
        <p:spPr>
          <a:xfrm>
            <a:off x="704850" y="836712"/>
            <a:ext cx="8915400" cy="5904656"/>
          </a:xfrm>
        </p:spPr>
        <p:txBody>
          <a:bodyPr/>
          <a:lstStyle/>
          <a:p>
            <a:r>
              <a:rPr lang="en-GB" altLang="ko-KR" sz="1800" dirty="0" smtClean="0">
                <a:latin typeface="맑은 고딕" panose="020B0503020000020004" pitchFamily="50" charset="-127"/>
                <a:ea typeface="맑은 고딕" panose="020B0503020000020004" pitchFamily="50" charset="-127"/>
              </a:rPr>
              <a:t>V4.93 requires new file system which requires new boot rom software. </a:t>
            </a:r>
          </a:p>
          <a:p>
            <a:r>
              <a:rPr lang="en-GB" altLang="ko-KR" sz="1800" dirty="0" smtClean="0">
                <a:latin typeface="맑은 고딕" panose="020B0503020000020004" pitchFamily="50" charset="-127"/>
                <a:ea typeface="맑은 고딕" panose="020B0503020000020004" pitchFamily="50" charset="-127"/>
              </a:rPr>
              <a:t>There are two methods to upgrade software to v4.93.</a:t>
            </a:r>
          </a:p>
          <a:p>
            <a:pPr lvl="1"/>
            <a:r>
              <a:rPr lang="en-US" altLang="ko-KR" sz="1400" dirty="0" smtClean="0">
                <a:latin typeface="맑은 고딕" panose="020B0503020000020004" pitchFamily="50" charset="-127"/>
                <a:ea typeface="맑은 고딕" panose="020B0503020000020004" pitchFamily="50" charset="-127"/>
              </a:rPr>
              <a:t>Case #1: with OSDM. It takes about </a:t>
            </a:r>
            <a:r>
              <a:rPr lang="en-US" altLang="ko-KR" sz="1400" dirty="0" smtClean="0">
                <a:solidFill>
                  <a:srgbClr val="FF0000"/>
                </a:solidFill>
                <a:latin typeface="맑은 고딕" panose="020B0503020000020004" pitchFamily="50" charset="-127"/>
                <a:ea typeface="맑은 고딕" panose="020B0503020000020004" pitchFamily="50" charset="-127"/>
              </a:rPr>
              <a:t>45 </a:t>
            </a:r>
            <a:r>
              <a:rPr lang="en-US" altLang="ko-KR" sz="1400" dirty="0" smtClean="0">
                <a:solidFill>
                  <a:srgbClr val="FF0000"/>
                </a:solidFill>
                <a:latin typeface="맑은 고딕" panose="020B0503020000020004" pitchFamily="50" charset="-127"/>
                <a:ea typeface="맑은 고딕" panose="020B0503020000020004" pitchFamily="50" charset="-127"/>
              </a:rPr>
              <a:t>minutes</a:t>
            </a:r>
            <a:r>
              <a:rPr lang="en-US" altLang="ko-KR" sz="1400" dirty="0">
                <a:latin typeface="맑은 고딕" panose="020B0503020000020004" pitchFamily="50" charset="-127"/>
                <a:ea typeface="맑은 고딕" panose="020B0503020000020004" pitchFamily="50" charset="-127"/>
              </a:rPr>
              <a:t> </a:t>
            </a:r>
            <a:r>
              <a:rPr lang="en-US" altLang="ko-KR" sz="1400" dirty="0" smtClean="0">
                <a:latin typeface="맑은 고딕" panose="020B0503020000020004" pitchFamily="50" charset="-127"/>
                <a:ea typeface="맑은 고딕" panose="020B0503020000020004" pitchFamily="50" charset="-127"/>
              </a:rPr>
              <a:t>can be done in the field.</a:t>
            </a:r>
            <a:endParaRPr lang="en-US" altLang="ko-KR" sz="1600" dirty="0" smtClean="0">
              <a:latin typeface="맑은 고딕" panose="020B0503020000020004" pitchFamily="50" charset="-127"/>
              <a:ea typeface="맑은 고딕" panose="020B0503020000020004" pitchFamily="50" charset="-127"/>
            </a:endParaRPr>
          </a:p>
          <a:p>
            <a:pPr lvl="1"/>
            <a:r>
              <a:rPr lang="en-US" altLang="ko-KR" sz="1400" dirty="0" smtClean="0">
                <a:latin typeface="맑은 고딕" panose="020B0503020000020004" pitchFamily="50" charset="-127"/>
                <a:ea typeface="맑은 고딕" panose="020B0503020000020004" pitchFamily="50" charset="-127"/>
              </a:rPr>
              <a:t>Case #2: with SIO. If system has crashed, this is the only method to recover. It takes about </a:t>
            </a:r>
            <a:r>
              <a:rPr lang="en-US" altLang="ko-KR" sz="1400" dirty="0" smtClean="0">
                <a:solidFill>
                  <a:srgbClr val="FF0000"/>
                </a:solidFill>
                <a:latin typeface="맑은 고딕" panose="020B0503020000020004" pitchFamily="50" charset="-127"/>
                <a:ea typeface="맑은 고딕" panose="020B0503020000020004" pitchFamily="50" charset="-127"/>
              </a:rPr>
              <a:t>20 minutes. Not recommended for the field upgrade. Consult with Samsung tech support if your system has crashed.</a:t>
            </a:r>
            <a:endParaRPr lang="en-GB" altLang="ko-KR" sz="1400" dirty="0" smtClean="0">
              <a:solidFill>
                <a:srgbClr val="FF0000"/>
              </a:solidFill>
              <a:latin typeface="맑은 고딕" panose="020B0503020000020004" pitchFamily="50" charset="-127"/>
              <a:ea typeface="맑은 고딕" panose="020B0503020000020004" pitchFamily="50" charset="-127"/>
            </a:endParaRPr>
          </a:p>
        </p:txBody>
      </p:sp>
      <p:sp>
        <p:nvSpPr>
          <p:cNvPr id="2" name="모서리가 둥근 직사각형 1"/>
          <p:cNvSpPr/>
          <p:nvPr/>
        </p:nvSpPr>
        <p:spPr>
          <a:xfrm>
            <a:off x="3512840" y="2708920"/>
            <a:ext cx="3384376" cy="64807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arenR"/>
            </a:pP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Disable  firewall</a:t>
            </a:r>
          </a:p>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&amp;</a:t>
            </a:r>
          </a:p>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run </a:t>
            </a:r>
            <a:r>
              <a:rPr lang="en-US" altLang="ko-KR" sz="1200" b="1" dirty="0" smtClean="0">
                <a:solidFill>
                  <a:srgbClr val="FF0000"/>
                </a:solidFill>
                <a:latin typeface="Arial" panose="020B0604020202020204" pitchFamily="34" charset="0"/>
                <a:cs typeface="Arial" panose="020B0604020202020204" pitchFamily="34" charset="0"/>
              </a:rPr>
              <a:t>TFTP server in windows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5" name="모서리가 둥근 직사각형 4"/>
          <p:cNvSpPr/>
          <p:nvPr/>
        </p:nvSpPr>
        <p:spPr>
          <a:xfrm>
            <a:off x="3515850" y="3584124"/>
            <a:ext cx="3381366" cy="34893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2) Backup DB</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모서리가 둥근 직사각형 5"/>
          <p:cNvSpPr/>
          <p:nvPr/>
        </p:nvSpPr>
        <p:spPr>
          <a:xfrm>
            <a:off x="995570" y="4293096"/>
            <a:ext cx="3381366" cy="34893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3) Upgrade package (T4.93m with new </a:t>
            </a:r>
            <a:r>
              <a:rPr lang="en-US" altLang="ko-KR" sz="1200" b="1" dirty="0" err="1" smtClean="0">
                <a:solidFill>
                  <a:schemeClr val="tx1">
                    <a:lumMod val="75000"/>
                    <a:lumOff val="25000"/>
                  </a:schemeClr>
                </a:solidFill>
                <a:latin typeface="Arial" panose="020B0604020202020204" pitchFamily="34" charset="0"/>
                <a:cs typeface="Arial" panose="020B0604020202020204" pitchFamily="34" charset="0"/>
              </a:rPr>
              <a:t>bootrom</a:t>
            </a: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a:t>
            </a:r>
            <a:endParaRPr lang="ko-KR" altLang="en-US" sz="1200" b="1"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모서리가 둥근 직사각형 6"/>
          <p:cNvSpPr/>
          <p:nvPr/>
        </p:nvSpPr>
        <p:spPr>
          <a:xfrm>
            <a:off x="992560" y="4858052"/>
            <a:ext cx="3384376" cy="34893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4) Upgrade package (V4.93) with OSDM</a:t>
            </a:r>
            <a:endParaRPr lang="ko-KR" altLang="en-US" sz="1200" b="1" baseline="30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모서리가 둥근 직사각형 7"/>
          <p:cNvSpPr/>
          <p:nvPr/>
        </p:nvSpPr>
        <p:spPr>
          <a:xfrm>
            <a:off x="3515850" y="5445224"/>
            <a:ext cx="3381366" cy="360040"/>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5) Upload VM LANG files</a:t>
            </a:r>
            <a:endParaRPr lang="ko-KR" altLang="en-US"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모서리가 둥근 직사각형 8"/>
          <p:cNvSpPr/>
          <p:nvPr/>
        </p:nvSpPr>
        <p:spPr>
          <a:xfrm>
            <a:off x="3512840" y="6021288"/>
            <a:ext cx="3381366" cy="64807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6) Restore DB</a:t>
            </a:r>
          </a:p>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&amp;</a:t>
            </a:r>
          </a:p>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restart system</a:t>
            </a:r>
          </a:p>
        </p:txBody>
      </p:sp>
      <p:sp>
        <p:nvSpPr>
          <p:cNvPr id="10" name="모서리가 둥근 직사각형 9"/>
          <p:cNvSpPr/>
          <p:nvPr/>
        </p:nvSpPr>
        <p:spPr>
          <a:xfrm>
            <a:off x="6105128" y="4869160"/>
            <a:ext cx="3384376" cy="34893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4) Upgrade package (V4.93) with SIO</a:t>
            </a:r>
            <a:endParaRPr lang="ko-KR" altLang="en-US" sz="1200" b="1" baseline="300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4" name="직선 화살표 연결선 3"/>
          <p:cNvCxnSpPr>
            <a:stCxn id="5" idx="1"/>
            <a:endCxn id="6" idx="0"/>
          </p:cNvCxnSpPr>
          <p:nvPr/>
        </p:nvCxnSpPr>
        <p:spPr>
          <a:xfrm flipH="1">
            <a:off x="2686253" y="3758590"/>
            <a:ext cx="829597" cy="5345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6" idx="2"/>
            <a:endCxn id="7" idx="0"/>
          </p:cNvCxnSpPr>
          <p:nvPr/>
        </p:nvCxnSpPr>
        <p:spPr>
          <a:xfrm flipH="1">
            <a:off x="2684748" y="4642028"/>
            <a:ext cx="1505"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a:stCxn id="7" idx="2"/>
            <a:endCxn id="8" idx="1"/>
          </p:cNvCxnSpPr>
          <p:nvPr/>
        </p:nvCxnSpPr>
        <p:spPr>
          <a:xfrm>
            <a:off x="2684748" y="5206984"/>
            <a:ext cx="831102" cy="4182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8" idx="2"/>
            <a:endCxn id="9" idx="0"/>
          </p:cNvCxnSpPr>
          <p:nvPr/>
        </p:nvCxnSpPr>
        <p:spPr>
          <a:xfrm flipH="1">
            <a:off x="5203523" y="5805264"/>
            <a:ext cx="3010"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a:stCxn id="10" idx="2"/>
            <a:endCxn id="8" idx="3"/>
          </p:cNvCxnSpPr>
          <p:nvPr/>
        </p:nvCxnSpPr>
        <p:spPr>
          <a:xfrm flipH="1">
            <a:off x="6897216" y="5218092"/>
            <a:ext cx="900100" cy="40715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2" idx="2"/>
            <a:endCxn id="5" idx="0"/>
          </p:cNvCxnSpPr>
          <p:nvPr/>
        </p:nvCxnSpPr>
        <p:spPr>
          <a:xfrm>
            <a:off x="5205028" y="3356992"/>
            <a:ext cx="1505" cy="227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a:stCxn id="5" idx="3"/>
            <a:endCxn id="25" idx="0"/>
          </p:cNvCxnSpPr>
          <p:nvPr/>
        </p:nvCxnSpPr>
        <p:spPr>
          <a:xfrm>
            <a:off x="6897216" y="3758590"/>
            <a:ext cx="900100" cy="47023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64768" y="2431921"/>
            <a:ext cx="1947226" cy="276999"/>
          </a:xfrm>
          <a:prstGeom prst="rect">
            <a:avLst/>
          </a:prstGeom>
          <a:noFill/>
        </p:spPr>
        <p:txBody>
          <a:bodyPr wrap="square">
            <a:spAutoFit/>
          </a:bodyPr>
          <a:lstStyle/>
          <a:p>
            <a:pPr algn="r">
              <a:spcBef>
                <a:spcPct val="20000"/>
              </a:spcBef>
              <a:buClr>
                <a:srgbClr val="6666FF"/>
              </a:buClr>
              <a:buSzPct val="80000"/>
              <a:buFont typeface="Wingdings" pitchFamily="2" charset="2"/>
              <a:buNone/>
              <a:defRPr/>
            </a:pPr>
            <a:r>
              <a:rPr lang="en-GB" sz="1200" b="1" i="1" dirty="0" smtClean="0">
                <a:solidFill>
                  <a:srgbClr val="0000FF"/>
                </a:solidFill>
                <a:latin typeface="맑은 고딕" panose="020B0503020000020004" pitchFamily="50" charset="-127"/>
                <a:ea typeface="맑은 고딕" panose="020B0503020000020004" pitchFamily="50" charset="-127"/>
              </a:rPr>
              <a:t>with OSDM (Case #1)</a:t>
            </a:r>
            <a:endParaRPr lang="en-GB" sz="1200" b="1" i="1" dirty="0">
              <a:solidFill>
                <a:srgbClr val="0000FF"/>
              </a:solidFill>
              <a:latin typeface="맑은 고딕" panose="020B0503020000020004" pitchFamily="50" charset="-127"/>
              <a:ea typeface="맑은 고딕" panose="020B0503020000020004" pitchFamily="50" charset="-127"/>
            </a:endParaRPr>
          </a:p>
        </p:txBody>
      </p:sp>
      <p:sp>
        <p:nvSpPr>
          <p:cNvPr id="38" name="TextBox 37"/>
          <p:cNvSpPr txBox="1"/>
          <p:nvPr/>
        </p:nvSpPr>
        <p:spPr>
          <a:xfrm>
            <a:off x="5598062" y="2431921"/>
            <a:ext cx="2379274" cy="276999"/>
          </a:xfrm>
          <a:prstGeom prst="rect">
            <a:avLst/>
          </a:prstGeom>
          <a:noFill/>
        </p:spPr>
        <p:txBody>
          <a:bodyPr wrap="square">
            <a:spAutoFit/>
          </a:bodyPr>
          <a:lstStyle/>
          <a:p>
            <a:pPr>
              <a:spcBef>
                <a:spcPct val="20000"/>
              </a:spcBef>
              <a:buClr>
                <a:srgbClr val="6666FF"/>
              </a:buClr>
              <a:buSzPct val="80000"/>
              <a:buFont typeface="Wingdings" pitchFamily="2" charset="2"/>
              <a:buNone/>
              <a:defRPr/>
            </a:pPr>
            <a:r>
              <a:rPr lang="en-GB" sz="1200" b="1" i="1" dirty="0" smtClean="0">
                <a:solidFill>
                  <a:srgbClr val="0000FF"/>
                </a:solidFill>
                <a:latin typeface="맑은 고딕" panose="020B0503020000020004" pitchFamily="50" charset="-127"/>
                <a:ea typeface="맑은 고딕" panose="020B0503020000020004" pitchFamily="50" charset="-127"/>
              </a:rPr>
              <a:t>(Case #2) with SIO</a:t>
            </a:r>
            <a:endParaRPr lang="en-GB" sz="1200" b="1" i="1" dirty="0">
              <a:solidFill>
                <a:srgbClr val="0000FF"/>
              </a:solidFill>
              <a:latin typeface="맑은 고딕" panose="020B0503020000020004" pitchFamily="50" charset="-127"/>
              <a:ea typeface="맑은 고딕" panose="020B0503020000020004" pitchFamily="50" charset="-127"/>
            </a:endParaRPr>
          </a:p>
        </p:txBody>
      </p:sp>
      <p:cxnSp>
        <p:nvCxnSpPr>
          <p:cNvPr id="49" name="직선 화살표 연결선 48"/>
          <p:cNvCxnSpPr>
            <a:endCxn id="38" idx="1"/>
          </p:cNvCxnSpPr>
          <p:nvPr/>
        </p:nvCxnSpPr>
        <p:spPr>
          <a:xfrm>
            <a:off x="5206533" y="2570420"/>
            <a:ext cx="391529" cy="1"/>
          </a:xfrm>
          <a:prstGeom prst="straightConnector1">
            <a:avLst/>
          </a:prstGeom>
          <a:ln w="31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a:endCxn id="36" idx="3"/>
          </p:cNvCxnSpPr>
          <p:nvPr/>
        </p:nvCxnSpPr>
        <p:spPr>
          <a:xfrm flipH="1">
            <a:off x="4811994" y="2570421"/>
            <a:ext cx="394540" cy="0"/>
          </a:xfrm>
          <a:prstGeom prst="straightConnector1">
            <a:avLst/>
          </a:prstGeom>
          <a:ln w="31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모서리가 둥근 직사각형 9"/>
          <p:cNvSpPr/>
          <p:nvPr/>
        </p:nvSpPr>
        <p:spPr>
          <a:xfrm>
            <a:off x="6105128" y="4228829"/>
            <a:ext cx="3384376" cy="348932"/>
          </a:xfrm>
          <a:prstGeom prst="roundRect">
            <a:avLst/>
          </a:prstGeom>
          <a:solidFill>
            <a:srgbClr val="FFFFCC"/>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lumMod val="75000"/>
                    <a:lumOff val="25000"/>
                  </a:schemeClr>
                </a:solidFill>
                <a:latin typeface="Arial" panose="020B0604020202020204" pitchFamily="34" charset="0"/>
                <a:cs typeface="Arial" panose="020B0604020202020204" pitchFamily="34" charset="0"/>
              </a:rPr>
              <a:t>3</a:t>
            </a: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 Upgrade </a:t>
            </a:r>
            <a:r>
              <a:rPr lang="en-US" altLang="ko-KR" sz="1200" b="1" dirty="0" err="1" smtClean="0">
                <a:solidFill>
                  <a:schemeClr val="tx1">
                    <a:lumMod val="75000"/>
                    <a:lumOff val="25000"/>
                  </a:schemeClr>
                </a:solidFill>
                <a:latin typeface="Arial" panose="020B0604020202020204" pitchFamily="34" charset="0"/>
                <a:cs typeface="Arial" panose="020B0604020202020204" pitchFamily="34" charset="0"/>
              </a:rPr>
              <a:t>bootrom</a:t>
            </a:r>
            <a:r>
              <a:rPr lang="en-US" altLang="ko-KR" sz="1200" b="1" dirty="0" smtClean="0">
                <a:solidFill>
                  <a:schemeClr val="tx1">
                    <a:lumMod val="75000"/>
                    <a:lumOff val="25000"/>
                  </a:schemeClr>
                </a:solidFill>
                <a:latin typeface="Arial" panose="020B0604020202020204" pitchFamily="34" charset="0"/>
                <a:cs typeface="Arial" panose="020B0604020202020204" pitchFamily="34" charset="0"/>
              </a:rPr>
              <a:t> with SIO</a:t>
            </a:r>
            <a:endParaRPr lang="ko-KR" altLang="en-US" sz="1200" b="1" baseline="300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28" name="직선 화살표 연결선 29"/>
          <p:cNvCxnSpPr/>
          <p:nvPr/>
        </p:nvCxnSpPr>
        <p:spPr>
          <a:xfrm>
            <a:off x="7706864" y="4622885"/>
            <a:ext cx="0" cy="23516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57256" y="2895327"/>
            <a:ext cx="2232248" cy="923330"/>
          </a:xfrm>
          <a:prstGeom prst="rect">
            <a:avLst/>
          </a:prstGeom>
          <a:solidFill>
            <a:srgbClr val="FFFF00"/>
          </a:solidFill>
          <a:effectLst>
            <a:glow rad="63500">
              <a:schemeClr val="accent2">
                <a:satMod val="175000"/>
                <a:alpha val="40000"/>
              </a:schemeClr>
            </a:glow>
            <a:outerShdw blurRad="50800" dist="38100" dir="2700000" algn="tl" rotWithShape="0">
              <a:prstClr val="black">
                <a:alpha val="40000"/>
              </a:prstClr>
            </a:outerShdw>
          </a:effectLst>
          <a:scene3d>
            <a:camera prst="obliqueTopLeft"/>
            <a:lightRig rig="threePt" dir="t"/>
          </a:scene3d>
        </p:spPr>
        <p:style>
          <a:lnRef idx="1">
            <a:schemeClr val="accent2"/>
          </a:lnRef>
          <a:fillRef idx="2">
            <a:schemeClr val="accent2"/>
          </a:fillRef>
          <a:effectRef idx="1">
            <a:schemeClr val="accent2"/>
          </a:effectRef>
          <a:fontRef idx="minor">
            <a:schemeClr val="dk1"/>
          </a:fontRef>
        </p:style>
        <p:txBody>
          <a:bodyPr wrap="square" rtlCol="0">
            <a:spAutoFit/>
          </a:bodyPr>
          <a:lstStyle/>
          <a:p>
            <a:pPr latinLnBrk="0"/>
            <a:r>
              <a:rPr lang="en-US" sz="1800" b="1" dirty="0" smtClean="0"/>
              <a:t>Need to run TFTP server in either DM or SIO method</a:t>
            </a:r>
            <a:endParaRPr lang="en-US"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333375"/>
            <a:ext cx="9001125" cy="574675"/>
          </a:xfrm>
        </p:spPr>
        <p:txBody>
          <a:bodyPr/>
          <a:lstStyle/>
          <a:p>
            <a:pPr>
              <a:defRPr/>
            </a:pPr>
            <a:r>
              <a:rPr lang="en-GB"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rPr>
              <a:t>Changing filesystem with OSDM</a:t>
            </a:r>
            <a:endParaRPr lang="ko-KR" altLang="en-US" dirty="0" smtClean="0">
              <a:effectLst>
                <a:outerShdw blurRad="38100" dist="38100" dir="2700000" algn="tl">
                  <a:srgbClr val="C0C0C0"/>
                </a:outerShdw>
              </a:effectLst>
              <a:latin typeface="맑은 고딕" panose="020B0503020000020004" pitchFamily="50" charset="-127"/>
              <a:ea typeface="맑은 고딕" panose="020B0503020000020004" pitchFamily="50" charset="-127"/>
            </a:endParaRPr>
          </a:p>
        </p:txBody>
      </p:sp>
      <p:sp>
        <p:nvSpPr>
          <p:cNvPr id="24" name="Rectangle 3"/>
          <p:cNvSpPr txBox="1">
            <a:spLocks noChangeArrowheads="1"/>
          </p:cNvSpPr>
          <p:nvPr/>
        </p:nvSpPr>
        <p:spPr bwMode="auto">
          <a:xfrm>
            <a:off x="704850" y="1123206"/>
            <a:ext cx="8915400" cy="525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1) Disable firewall &amp; run TFTP server in windows</a:t>
            </a:r>
          </a:p>
          <a:p>
            <a:r>
              <a:rPr lang="en-US" altLang="ko-KR" kern="0" dirty="0" smtClean="0">
                <a:latin typeface="맑은 고딕" panose="020B0503020000020004" pitchFamily="50" charset="-127"/>
                <a:ea typeface="맑은 고딕" panose="020B0503020000020004" pitchFamily="50" charset="-127"/>
              </a:rPr>
              <a:t>2) Backup data base file</a:t>
            </a:r>
          </a:p>
          <a:p>
            <a:r>
              <a:rPr lang="en-US" altLang="ko-KR" kern="0" dirty="0" smtClean="0">
                <a:latin typeface="맑은 고딕" panose="020B0503020000020004" pitchFamily="50" charset="-127"/>
                <a:ea typeface="맑은 고딕" panose="020B0503020000020004" pitchFamily="50" charset="-127"/>
              </a:rPr>
              <a:t>3) Upgrade software package (T4.93m) to new boot rom</a:t>
            </a:r>
          </a:p>
          <a:p>
            <a:r>
              <a:rPr lang="en-US" altLang="ko-KR" kern="0" dirty="0" smtClean="0">
                <a:latin typeface="맑은 고딕" panose="020B0503020000020004" pitchFamily="50" charset="-127"/>
                <a:ea typeface="맑은 고딕" panose="020B0503020000020004" pitchFamily="50" charset="-127"/>
              </a:rPr>
              <a:t>4) Upgrade software package (V4.93)</a:t>
            </a:r>
          </a:p>
          <a:p>
            <a:r>
              <a:rPr lang="en-US" altLang="ko-KR" kern="0" dirty="0" smtClean="0">
                <a:latin typeface="맑은 고딕" panose="020B0503020000020004" pitchFamily="50" charset="-127"/>
                <a:ea typeface="맑은 고딕" panose="020B0503020000020004" pitchFamily="50" charset="-127"/>
              </a:rPr>
              <a:t>5) Upload voice mail language files</a:t>
            </a:r>
          </a:p>
          <a:p>
            <a:r>
              <a:rPr lang="en-US" altLang="ko-KR" kern="0" dirty="0" smtClean="0">
                <a:latin typeface="맑은 고딕" panose="020B0503020000020004" pitchFamily="50" charset="-127"/>
                <a:ea typeface="맑은 고딕" panose="020B0503020000020004" pitchFamily="50" charset="-127"/>
              </a:rPr>
              <a:t>6) Restore DB &amp; restart system</a:t>
            </a:r>
            <a:endParaRPr lang="ko-KR" altLang="en-US" kern="0" dirty="0" smtClean="0">
              <a:latin typeface="맑은 고딕" panose="020B0503020000020004" pitchFamily="50" charset="-127"/>
              <a:ea typeface="맑은 고딕" panose="020B0503020000020004" pitchFamily="50"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622077"/>
            <a:ext cx="9001125" cy="574675"/>
          </a:xfrm>
        </p:spPr>
        <p:txBody>
          <a:bodyPr/>
          <a:lstStyle/>
          <a:p>
            <a:r>
              <a:rPr lang="en-GB" altLang="ko-KR" dirty="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1</a:t>
            </a:r>
            <a:r>
              <a:rPr lang="en-GB" altLang="ko-KR" dirty="0">
                <a:latin typeface="맑은 고딕" panose="020B0503020000020004" pitchFamily="50" charset="-127"/>
                <a:ea typeface="맑은 고딕" panose="020B0503020000020004" pitchFamily="50" charset="-127"/>
              </a:rPr>
              <a:t>) Disable firewall &amp; run TFTP server in windows</a:t>
            </a:r>
          </a:p>
        </p:txBody>
      </p:sp>
      <p:sp>
        <p:nvSpPr>
          <p:cNvPr id="24" name="Rectangle 3"/>
          <p:cNvSpPr txBox="1">
            <a:spLocks noChangeArrowheads="1"/>
          </p:cNvSpPr>
          <p:nvPr/>
        </p:nvSpPr>
        <p:spPr bwMode="auto">
          <a:xfrm>
            <a:off x="704850" y="1484783"/>
            <a:ext cx="8915400" cy="158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a:latin typeface="맑은 고딕" panose="020B0503020000020004" pitchFamily="50" charset="-127"/>
                <a:ea typeface="맑은 고딕" panose="020B0503020000020004" pitchFamily="50" charset="-127"/>
              </a:rPr>
              <a:t>a</a:t>
            </a:r>
            <a:r>
              <a:rPr lang="en-GB" altLang="ko-KR" kern="0" dirty="0" smtClean="0">
                <a:latin typeface="맑은 고딕" panose="020B0503020000020004" pitchFamily="50" charset="-127"/>
                <a:ea typeface="맑은 고딕" panose="020B0503020000020004" pitchFamily="50" charset="-127"/>
              </a:rPr>
              <a:t>) Check your firewall and Set to disable your firewall</a:t>
            </a:r>
          </a:p>
          <a:p>
            <a:pPr marL="0" indent="0">
              <a:buNone/>
            </a:pPr>
            <a:r>
              <a:rPr lang="en-US" altLang="ko-KR" kern="0" dirty="0" smtClean="0">
                <a:latin typeface="맑은 고딕" panose="020B0503020000020004" pitchFamily="50" charset="-127"/>
                <a:ea typeface="맑은 고딕" panose="020B0503020000020004" pitchFamily="50" charset="-127"/>
              </a:rPr>
              <a:t>   b) Set your computer IP with same OS 7030 subnet IP</a:t>
            </a:r>
          </a:p>
          <a:p>
            <a:pPr marL="0" indent="0">
              <a:buNone/>
            </a:pPr>
            <a:r>
              <a:rPr lang="en-US" altLang="ko-KR" kern="0" dirty="0">
                <a:latin typeface="맑은 고딕" panose="020B0503020000020004" pitchFamily="50" charset="-127"/>
                <a:ea typeface="맑은 고딕" panose="020B0503020000020004" pitchFamily="50" charset="-127"/>
              </a:rPr>
              <a:t> </a:t>
            </a:r>
            <a:r>
              <a:rPr lang="en-US" altLang="ko-KR" kern="0" dirty="0" smtClean="0">
                <a:latin typeface="맑은 고딕" panose="020B0503020000020004" pitchFamily="50" charset="-127"/>
                <a:ea typeface="맑은 고딕" panose="020B0503020000020004" pitchFamily="50" charset="-127"/>
              </a:rPr>
              <a:t>     ex) OS7030 system IP : 10.0.10.10</a:t>
            </a:r>
          </a:p>
          <a:p>
            <a:pPr marL="0" indent="0">
              <a:buNone/>
            </a:pPr>
            <a:r>
              <a:rPr lang="en-US" altLang="ko-KR" kern="0" dirty="0">
                <a:latin typeface="맑은 고딕" panose="020B0503020000020004" pitchFamily="50" charset="-127"/>
                <a:ea typeface="맑은 고딕" panose="020B0503020000020004" pitchFamily="50" charset="-127"/>
              </a:rPr>
              <a:t> </a:t>
            </a:r>
            <a:r>
              <a:rPr lang="en-US" altLang="ko-KR" kern="0" dirty="0" smtClean="0">
                <a:latin typeface="맑은 고딕" panose="020B0503020000020004" pitchFamily="50" charset="-127"/>
                <a:ea typeface="맑은 고딕" panose="020B0503020000020004" pitchFamily="50" charset="-127"/>
              </a:rPr>
              <a:t>          Computer IP : 10.0.10.11</a:t>
            </a:r>
            <a:endParaRPr lang="ko-KR" altLang="en-US" kern="0" dirty="0" smtClean="0">
              <a:latin typeface="맑은 고딕" panose="020B0503020000020004" pitchFamily="50" charset="-127"/>
              <a:ea typeface="맑은 고딕" panose="020B0503020000020004" pitchFamily="50" charset="-127"/>
            </a:endParaRPr>
          </a:p>
        </p:txBody>
      </p:sp>
      <p:pic>
        <p:nvPicPr>
          <p:cNvPr id="3" name="그림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963" y="3077827"/>
            <a:ext cx="4305061" cy="3231493"/>
          </a:xfrm>
          <a:prstGeom prst="rect">
            <a:avLst/>
          </a:prstGeom>
        </p:spPr>
      </p:pic>
      <p:pic>
        <p:nvPicPr>
          <p:cNvPr id="4" name="그림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3040" y="3068961"/>
            <a:ext cx="4028965" cy="3240360"/>
          </a:xfrm>
          <a:prstGeom prst="rect">
            <a:avLst/>
          </a:prstGeom>
        </p:spPr>
      </p:pic>
    </p:spTree>
    <p:extLst>
      <p:ext uri="{BB962C8B-B14F-4D97-AF65-F5344CB8AC3E}">
        <p14:creationId xmlns:p14="http://schemas.microsoft.com/office/powerpoint/2010/main" val="2843370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622077"/>
            <a:ext cx="9001125" cy="574675"/>
          </a:xfrm>
        </p:spPr>
        <p:txBody>
          <a:bodyPr/>
          <a:lstStyle/>
          <a:p>
            <a:r>
              <a:rPr lang="en-GB" altLang="ko-KR" dirty="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1</a:t>
            </a:r>
            <a:r>
              <a:rPr lang="en-GB" altLang="ko-KR" dirty="0">
                <a:latin typeface="맑은 고딕" panose="020B0503020000020004" pitchFamily="50" charset="-127"/>
                <a:ea typeface="맑은 고딕" panose="020B0503020000020004" pitchFamily="50" charset="-127"/>
              </a:rPr>
              <a:t>) Disable firewall &amp; run TFTP server </a:t>
            </a:r>
            <a:r>
              <a:rPr lang="en-GB" altLang="ko-KR" dirty="0" smtClean="0">
                <a:latin typeface="맑은 고딕" panose="020B0503020000020004" pitchFamily="50" charset="-127"/>
                <a:ea typeface="맑은 고딕" panose="020B0503020000020004" pitchFamily="50" charset="-127"/>
              </a:rPr>
              <a:t>batch file in </a:t>
            </a:r>
            <a:r>
              <a:rPr lang="en-GB" altLang="ko-KR" dirty="0">
                <a:latin typeface="맑은 고딕" panose="020B0503020000020004" pitchFamily="50" charset="-127"/>
                <a:ea typeface="맑은 고딕" panose="020B0503020000020004" pitchFamily="50" charset="-127"/>
              </a:rPr>
              <a:t>windows</a:t>
            </a:r>
          </a:p>
        </p:txBody>
      </p:sp>
      <p:sp>
        <p:nvSpPr>
          <p:cNvPr id="24" name="Rectangle 3"/>
          <p:cNvSpPr txBox="1">
            <a:spLocks noChangeArrowheads="1"/>
          </p:cNvSpPr>
          <p:nvPr/>
        </p:nvSpPr>
        <p:spPr bwMode="auto">
          <a:xfrm>
            <a:off x="704850" y="1484784"/>
            <a:ext cx="89154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r>
              <a:rPr lang="en-GB" altLang="ko-KR" kern="0" dirty="0" smtClean="0">
                <a:latin typeface="맑은 고딕" panose="020B0503020000020004" pitchFamily="50" charset="-127"/>
                <a:ea typeface="맑은 고딕" panose="020B0503020000020004" pitchFamily="50" charset="-127"/>
              </a:rPr>
              <a:t>c) Unzip os7030-change-filesystem.zip on your computer and </a:t>
            </a:r>
            <a:r>
              <a:rPr lang="en-GB" altLang="ko-KR" kern="0" dirty="0">
                <a:latin typeface="맑은 고딕" panose="020B0503020000020004" pitchFamily="50" charset="-127"/>
                <a:ea typeface="맑은 고딕" panose="020B0503020000020004" pitchFamily="50" charset="-127"/>
              </a:rPr>
              <a:t>click on </a:t>
            </a:r>
            <a:r>
              <a:rPr lang="en-GB" altLang="ko-KR" kern="0" dirty="0" smtClean="0">
                <a:solidFill>
                  <a:srgbClr val="FF0000"/>
                </a:solidFill>
                <a:latin typeface="맑은 고딕" panose="020B0503020000020004" pitchFamily="50" charset="-127"/>
                <a:ea typeface="맑은 고딕" panose="020B0503020000020004" pitchFamily="50" charset="-127"/>
              </a:rPr>
              <a:t>RunStandAloneMT.bat </a:t>
            </a:r>
            <a:r>
              <a:rPr lang="en-GB" altLang="ko-KR" kern="0" dirty="0" smtClean="0">
                <a:latin typeface="맑은 고딕" panose="020B0503020000020004" pitchFamily="50" charset="-127"/>
                <a:ea typeface="맑은 고딕" panose="020B0503020000020004" pitchFamily="50" charset="-127"/>
              </a:rPr>
              <a:t>under No</a:t>
            </a:r>
            <a:r>
              <a:rPr lang="en-US" altLang="ko-KR" kern="0" dirty="0" smtClean="0">
                <a:latin typeface="맑은 고딕" panose="020B0503020000020004" pitchFamily="50" charset="-127"/>
                <a:ea typeface="맑은 고딕" panose="020B0503020000020004" pitchFamily="50" charset="-127"/>
              </a:rPr>
              <a:t>.1 directory</a:t>
            </a:r>
            <a:endParaRPr lang="en-GB" altLang="ko-KR" kern="0" dirty="0" smtClean="0">
              <a:latin typeface="맑은 고딕" panose="020B0503020000020004" pitchFamily="50" charset="-127"/>
              <a:ea typeface="맑은 고딕" panose="020B0503020000020004" pitchFamily="50" charset="-127"/>
            </a:endParaRPr>
          </a:p>
          <a:p>
            <a:pPr marL="0" indent="0">
              <a:buNone/>
            </a:pPr>
            <a:endParaRPr lang="ko-KR" altLang="en-US" kern="0" dirty="0" smtClean="0">
              <a:latin typeface="맑은 고딕" panose="020B0503020000020004" pitchFamily="50" charset="-127"/>
              <a:ea typeface="맑은 고딕" panose="020B0503020000020004" pitchFamily="50" charset="-127"/>
            </a:endParaRPr>
          </a:p>
        </p:txBody>
      </p:sp>
      <p:pic>
        <p:nvPicPr>
          <p:cNvPr id="2" name="그림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568" y="2173209"/>
            <a:ext cx="5982535" cy="2695951"/>
          </a:xfrm>
          <a:prstGeom prst="rect">
            <a:avLst/>
          </a:prstGeom>
        </p:spPr>
      </p:pic>
      <p:pic>
        <p:nvPicPr>
          <p:cNvPr id="3" name="그림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026" y="5013176"/>
            <a:ext cx="5668166" cy="1295581"/>
          </a:xfrm>
          <a:prstGeom prst="rect">
            <a:avLst/>
          </a:prstGeom>
        </p:spPr>
      </p:pic>
      <p:sp>
        <p:nvSpPr>
          <p:cNvPr id="4" name="Oval 3"/>
          <p:cNvSpPr/>
          <p:nvPr/>
        </p:nvSpPr>
        <p:spPr>
          <a:xfrm>
            <a:off x="776536" y="5949280"/>
            <a:ext cx="27363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6536" y="3068960"/>
            <a:ext cx="2736304" cy="452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61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776288" y="622077"/>
            <a:ext cx="9001125" cy="574675"/>
          </a:xfrm>
        </p:spPr>
        <p:txBody>
          <a:bodyPr/>
          <a:lstStyle/>
          <a:p>
            <a:r>
              <a:rPr lang="en-GB" altLang="ko-KR" dirty="0">
                <a:effectLst>
                  <a:outerShdw blurRad="38100" dist="38100" dir="2700000" algn="tl">
                    <a:srgbClr val="C0C0C0"/>
                  </a:outerShdw>
                </a:effectLst>
                <a:latin typeface="맑은 고딕" panose="020B0503020000020004" pitchFamily="50" charset="-127"/>
                <a:ea typeface="맑은 고딕" panose="020B0503020000020004" pitchFamily="50" charset="-127"/>
              </a:rPr>
              <a:t>(</a:t>
            </a:r>
            <a:r>
              <a:rPr lang="en-GB" altLang="ko-KR" dirty="0" smtClean="0">
                <a:latin typeface="맑은 고딕" panose="020B0503020000020004" pitchFamily="50" charset="-127"/>
                <a:ea typeface="맑은 고딕" panose="020B0503020000020004" pitchFamily="50" charset="-127"/>
              </a:rPr>
              <a:t>1</a:t>
            </a:r>
            <a:r>
              <a:rPr lang="en-GB" altLang="ko-KR" dirty="0">
                <a:latin typeface="맑은 고딕" panose="020B0503020000020004" pitchFamily="50" charset="-127"/>
                <a:ea typeface="맑은 고딕" panose="020B0503020000020004" pitchFamily="50" charset="-127"/>
              </a:rPr>
              <a:t>) Disable firewall &amp; run </a:t>
            </a:r>
            <a:r>
              <a:rPr lang="en-GB" altLang="ko-KR" dirty="0" smtClean="0">
                <a:latin typeface="맑은 고딕" panose="020B0503020000020004" pitchFamily="50" charset="-127"/>
                <a:ea typeface="맑은 고딕" panose="020B0503020000020004" pitchFamily="50" charset="-127"/>
              </a:rPr>
              <a:t>TFTP batch file in </a:t>
            </a:r>
            <a:r>
              <a:rPr lang="en-GB" altLang="ko-KR" dirty="0">
                <a:latin typeface="맑은 고딕" panose="020B0503020000020004" pitchFamily="50" charset="-127"/>
                <a:ea typeface="맑은 고딕" panose="020B0503020000020004" pitchFamily="50" charset="-127"/>
              </a:rPr>
              <a:t>windows</a:t>
            </a:r>
          </a:p>
        </p:txBody>
      </p:sp>
      <p:pic>
        <p:nvPicPr>
          <p:cNvPr id="4098" name="Picture 2" descr="T:\a.collectsrc\UK\15- success tftp 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87" y="2613390"/>
            <a:ext cx="5850060"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438" y="2514347"/>
            <a:ext cx="31908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087" y="1493513"/>
            <a:ext cx="5577017" cy="830997"/>
          </a:xfrm>
          <a:prstGeom prst="rect">
            <a:avLst/>
          </a:prstGeom>
          <a:solidFill>
            <a:srgbClr val="99FF99"/>
          </a:solidFill>
          <a:ln>
            <a:solidFill>
              <a:schemeClr val="tx1"/>
            </a:solidFill>
          </a:ln>
        </p:spPr>
        <p:txBody>
          <a:bodyPr wrap="square" rtlCol="0">
            <a:spAutoFit/>
          </a:bodyPr>
          <a:lstStyle/>
          <a:p>
            <a:r>
              <a:rPr lang="en-US" sz="1600" b="1" dirty="0" smtClean="0">
                <a:solidFill>
                  <a:schemeClr val="tx1"/>
                </a:solidFill>
              </a:rPr>
              <a:t>If TFTP server status shows the following,  it is working fine.</a:t>
            </a:r>
          </a:p>
          <a:p>
            <a:r>
              <a:rPr lang="en-US" sz="1600" b="1" dirty="0" smtClean="0">
                <a:solidFill>
                  <a:schemeClr val="tx1"/>
                </a:solidFill>
              </a:rPr>
              <a:t>Continue to step 2 to back up the DB file.</a:t>
            </a:r>
            <a:endParaRPr lang="en-US" sz="1600" b="1" dirty="0">
              <a:solidFill>
                <a:schemeClr val="tx1"/>
              </a:solidFill>
            </a:endParaRPr>
          </a:p>
        </p:txBody>
      </p:sp>
      <p:sp>
        <p:nvSpPr>
          <p:cNvPr id="10" name="TextBox 9"/>
          <p:cNvSpPr txBox="1"/>
          <p:nvPr/>
        </p:nvSpPr>
        <p:spPr>
          <a:xfrm>
            <a:off x="6133190" y="1503529"/>
            <a:ext cx="3686715" cy="584775"/>
          </a:xfrm>
          <a:prstGeom prst="rect">
            <a:avLst/>
          </a:prstGeom>
          <a:solidFill>
            <a:srgbClr val="FF0000"/>
          </a:solidFill>
          <a:ln>
            <a:solidFill>
              <a:schemeClr val="tx1"/>
            </a:solidFill>
          </a:ln>
        </p:spPr>
        <p:txBody>
          <a:bodyPr wrap="none" rtlCol="0">
            <a:spAutoFit/>
          </a:bodyPr>
          <a:lstStyle/>
          <a:p>
            <a:r>
              <a:rPr lang="en-US" sz="1600" b="1" dirty="0" smtClean="0">
                <a:solidFill>
                  <a:schemeClr val="bg1"/>
                </a:solidFill>
              </a:rPr>
              <a:t>If TFTP server shows the following, </a:t>
            </a:r>
          </a:p>
          <a:p>
            <a:r>
              <a:rPr lang="en-US" sz="1600" b="1" dirty="0" smtClean="0">
                <a:solidFill>
                  <a:schemeClr val="bg1"/>
                </a:solidFill>
              </a:rPr>
              <a:t>See next page for correction.</a:t>
            </a:r>
            <a:endParaRPr lang="en-US" sz="1600" b="1" dirty="0">
              <a:solidFill>
                <a:schemeClr val="bg1"/>
              </a:solidFill>
            </a:endParaRPr>
          </a:p>
        </p:txBody>
      </p:sp>
    </p:spTree>
    <p:extLst>
      <p:ext uri="{BB962C8B-B14F-4D97-AF65-F5344CB8AC3E}">
        <p14:creationId xmlns:p14="http://schemas.microsoft.com/office/powerpoint/2010/main" val="104596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632520" y="761111"/>
            <a:ext cx="9001125" cy="1299737"/>
          </a:xfrm>
        </p:spPr>
        <p:txBody>
          <a:bodyPr/>
          <a:lstStyle/>
          <a:p>
            <a:r>
              <a:rPr lang="en-GB" altLang="ko-KR" sz="2400" dirty="0" smtClean="0">
                <a:latin typeface="맑은 고딕" panose="020B0503020000020004" pitchFamily="50" charset="-127"/>
                <a:ea typeface="맑은 고딕" panose="020B0503020000020004" pitchFamily="50" charset="-127"/>
              </a:rPr>
              <a:t> If TFTP server can’t bind the port, run the following three commands to correct it</a:t>
            </a:r>
            <a:r>
              <a:rPr lang="en-US" altLang="ko-KR" sz="2400" dirty="0" smtClean="0">
                <a:latin typeface="맑은 고딕" panose="020B0503020000020004" pitchFamily="50" charset="-127"/>
                <a:ea typeface="맑은 고딕" panose="020B0503020000020004" pitchFamily="50" charset="-127"/>
              </a:rPr>
              <a:t>. </a:t>
            </a:r>
            <a:r>
              <a:rPr lang="en-US" altLang="ko-KR" sz="2400" u="sng" dirty="0" smtClean="0">
                <a:latin typeface="맑은 고딕" panose="020B0503020000020004" pitchFamily="50" charset="-127"/>
                <a:ea typeface="맑은 고딕" panose="020B0503020000020004" pitchFamily="50" charset="-127"/>
              </a:rPr>
              <a:t>Make sure TFTP server is successful operating before move to next step.</a:t>
            </a:r>
            <a:r>
              <a:rPr lang="en-GB" altLang="ko-KR" sz="2400" u="sng" dirty="0">
                <a:latin typeface="맑은 고딕" panose="020B0503020000020004" pitchFamily="50" charset="-127"/>
                <a:ea typeface="맑은 고딕" panose="020B0503020000020004" pitchFamily="50" charset="-127"/>
              </a:rPr>
              <a:t/>
            </a:r>
            <a:br>
              <a:rPr lang="en-GB" altLang="ko-KR" sz="2400" u="sng" dirty="0">
                <a:latin typeface="맑은 고딕" panose="020B0503020000020004" pitchFamily="50" charset="-127"/>
                <a:ea typeface="맑은 고딕" panose="020B0503020000020004" pitchFamily="50" charset="-127"/>
              </a:rPr>
            </a:br>
            <a:r>
              <a:rPr lang="en-GB" altLang="ko-KR" sz="2400" dirty="0" smtClean="0">
                <a:latin typeface="맑은 고딕" panose="020B0503020000020004" pitchFamily="50" charset="-127"/>
                <a:ea typeface="맑은 고딕" panose="020B0503020000020004" pitchFamily="50" charset="-127"/>
              </a:rPr>
              <a:t> </a:t>
            </a:r>
            <a:endParaRPr lang="en-GB" altLang="ko-KR" sz="2400" dirty="0">
              <a:latin typeface="맑은 고딕" panose="020B0503020000020004" pitchFamily="50" charset="-127"/>
              <a:ea typeface="맑은 고딕" panose="020B0503020000020004" pitchFamily="50" charset="-127"/>
            </a:endParaRPr>
          </a:p>
        </p:txBody>
      </p:sp>
      <p:sp>
        <p:nvSpPr>
          <p:cNvPr id="24" name="Rectangle 3"/>
          <p:cNvSpPr txBox="1">
            <a:spLocks noChangeArrowheads="1"/>
          </p:cNvSpPr>
          <p:nvPr/>
        </p:nvSpPr>
        <p:spPr bwMode="auto">
          <a:xfrm>
            <a:off x="704528" y="1844824"/>
            <a:ext cx="89154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algn="l" rtl="0" eaLnBrk="0" fontAlgn="base" latinLnBrk="1" hangingPunct="0">
              <a:lnSpc>
                <a:spcPct val="90000"/>
              </a:lnSpc>
              <a:spcBef>
                <a:spcPct val="20000"/>
              </a:spcBef>
              <a:spcAft>
                <a:spcPct val="0"/>
              </a:spcAft>
              <a:buBlip>
                <a:blip r:embed="rId3"/>
              </a:buBlip>
              <a:defRPr kumimoji="1" sz="2200" b="1">
                <a:solidFill>
                  <a:schemeClr val="tx1"/>
                </a:solidFill>
                <a:latin typeface="Arial" charset="0"/>
                <a:ea typeface="HY각헤드라인M" pitchFamily="18" charset="-127"/>
                <a:cs typeface="+mn-cs"/>
              </a:defRPr>
            </a:lvl1pPr>
            <a:lvl2pPr marL="719138" indent="-273050" algn="l" rtl="0" eaLnBrk="0" fontAlgn="base" latinLnBrk="1" hangingPunct="0">
              <a:lnSpc>
                <a:spcPct val="90000"/>
              </a:lnSpc>
              <a:spcBef>
                <a:spcPct val="20000"/>
              </a:spcBef>
              <a:spcAft>
                <a:spcPct val="0"/>
              </a:spcAft>
              <a:buSzPct val="120000"/>
              <a:buBlip>
                <a:blip r:embed="rId4"/>
              </a:buBlip>
              <a:defRPr kumimoji="1" sz="2000">
                <a:solidFill>
                  <a:schemeClr val="tx1"/>
                </a:solidFill>
                <a:latin typeface="Arial" charset="0"/>
                <a:ea typeface="HY각헤드라인M" pitchFamily="18" charset="-127"/>
              </a:defRPr>
            </a:lvl2pPr>
            <a:lvl3pPr marL="1231900" indent="-228600" algn="l" rtl="0" eaLnBrk="0" fontAlgn="base" latinLnBrk="1" hangingPunct="0">
              <a:lnSpc>
                <a:spcPct val="90000"/>
              </a:lnSpc>
              <a:spcBef>
                <a:spcPct val="20000"/>
              </a:spcBef>
              <a:spcAft>
                <a:spcPct val="0"/>
              </a:spcAft>
              <a:buFont typeface="Wingdings" pitchFamily="2" charset="2"/>
              <a:buChar char="ü"/>
              <a:defRPr kumimoji="1">
                <a:solidFill>
                  <a:schemeClr val="tx1"/>
                </a:solidFill>
                <a:latin typeface="Arial" charset="0"/>
                <a:ea typeface="HY각헤드라인M" pitchFamily="18" charset="-127"/>
              </a:defRPr>
            </a:lvl3pPr>
            <a:lvl4pPr marL="1639888"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4pPr>
            <a:lvl5pPr marL="2057400" indent="-228600" algn="l" rtl="0" eaLnBrk="0" fontAlgn="base" latinLnBrk="1" hangingPunct="0">
              <a:lnSpc>
                <a:spcPct val="90000"/>
              </a:lnSpc>
              <a:spcBef>
                <a:spcPct val="20000"/>
              </a:spcBef>
              <a:spcAft>
                <a:spcPct val="0"/>
              </a:spcAft>
              <a:buChar char="»"/>
              <a:defRPr kumimoji="1" sz="2000">
                <a:solidFill>
                  <a:schemeClr val="tx1"/>
                </a:solidFill>
                <a:latin typeface="Arial" charset="0"/>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a:buFont typeface="Arial" pitchFamily="34" charset="0"/>
              <a:buChar char="•"/>
            </a:pPr>
            <a:r>
              <a:rPr lang="en-GB" altLang="ko-KR" sz="2000" kern="0" dirty="0" smtClean="0">
                <a:latin typeface="맑은 고딕" panose="020B0503020000020004" pitchFamily="50" charset="-127"/>
                <a:ea typeface="맑은 고딕" panose="020B0503020000020004" pitchFamily="50" charset="-127"/>
              </a:rPr>
              <a:t>In PC, run “</a:t>
            </a:r>
            <a:r>
              <a:rPr lang="en-GB" altLang="ko-KR" sz="2000" kern="0" dirty="0" err="1" smtClean="0">
                <a:latin typeface="맑은 고딕" panose="020B0503020000020004" pitchFamily="50" charset="-127"/>
                <a:ea typeface="맑은 고딕" panose="020B0503020000020004" pitchFamily="50" charset="-127"/>
              </a:rPr>
              <a:t>cmd</a:t>
            </a:r>
            <a:r>
              <a:rPr lang="en-GB" altLang="ko-KR" sz="2000" kern="0" dirty="0" smtClean="0">
                <a:latin typeface="맑은 고딕" panose="020B0503020000020004" pitchFamily="50" charset="-127"/>
                <a:ea typeface="맑은 고딕" panose="020B0503020000020004" pitchFamily="50" charset="-127"/>
              </a:rPr>
              <a:t>” as administrator </a:t>
            </a:r>
            <a:r>
              <a:rPr lang="en-GB" altLang="ko-KR" sz="2000" kern="0" dirty="0" smtClean="0">
                <a:latin typeface="맑은 고딕" panose="020B0503020000020004" pitchFamily="50" charset="-127"/>
                <a:ea typeface="맑은 고딕" panose="020B0503020000020004" pitchFamily="50" charset="-127"/>
              </a:rPr>
              <a:t>to open a command window.</a:t>
            </a:r>
          </a:p>
          <a:p>
            <a:pPr marL="0" indent="0">
              <a:buNone/>
            </a:pPr>
            <a:r>
              <a:rPr lang="en-GB" altLang="ko-KR" sz="2000" kern="0" dirty="0" smtClean="0">
                <a:solidFill>
                  <a:srgbClr val="FF0000"/>
                </a:solidFill>
                <a:latin typeface="맑은 고딕" panose="020B0503020000020004" pitchFamily="50" charset="-127"/>
                <a:ea typeface="맑은 고딕" panose="020B0503020000020004" pitchFamily="50" charset="-127"/>
              </a:rPr>
              <a:t>&gt;</a:t>
            </a:r>
            <a:r>
              <a:rPr lang="en-GB" altLang="ko-KR" sz="2000" kern="0" dirty="0" err="1" smtClean="0">
                <a:solidFill>
                  <a:srgbClr val="FF0000"/>
                </a:solidFill>
                <a:latin typeface="맑은 고딕" panose="020B0503020000020004" pitchFamily="50" charset="-127"/>
                <a:ea typeface="맑은 고딕" panose="020B0503020000020004" pitchFamily="50" charset="-127"/>
              </a:rPr>
              <a:t>netstat</a:t>
            </a:r>
            <a:r>
              <a:rPr lang="en-GB" altLang="ko-KR" sz="2000" kern="0" dirty="0" smtClean="0">
                <a:solidFill>
                  <a:srgbClr val="FF0000"/>
                </a:solidFill>
                <a:latin typeface="맑은 고딕" panose="020B0503020000020004" pitchFamily="50" charset="-127"/>
                <a:ea typeface="맑은 고딕" panose="020B0503020000020004" pitchFamily="50" charset="-127"/>
              </a:rPr>
              <a:t> –a –o –n | </a:t>
            </a:r>
            <a:r>
              <a:rPr lang="en-GB" altLang="ko-KR" sz="2000" kern="0" dirty="0" err="1" smtClean="0">
                <a:solidFill>
                  <a:srgbClr val="FF0000"/>
                </a:solidFill>
                <a:latin typeface="맑은 고딕" panose="020B0503020000020004" pitchFamily="50" charset="-127"/>
                <a:ea typeface="맑은 고딕" panose="020B0503020000020004" pitchFamily="50" charset="-127"/>
              </a:rPr>
              <a:t>findstr</a:t>
            </a:r>
            <a:r>
              <a:rPr lang="en-GB" altLang="ko-KR" sz="2000" kern="0" dirty="0" smtClean="0">
                <a:solidFill>
                  <a:srgbClr val="FF0000"/>
                </a:solidFill>
                <a:latin typeface="맑은 고딕" panose="020B0503020000020004" pitchFamily="50" charset="-127"/>
                <a:ea typeface="맑은 고딕" panose="020B0503020000020004" pitchFamily="50" charset="-127"/>
              </a:rPr>
              <a:t> 0.0:69</a:t>
            </a:r>
          </a:p>
          <a:p>
            <a:pPr marL="0" indent="0">
              <a:buNone/>
            </a:pPr>
            <a:r>
              <a:rPr lang="en-GB" altLang="ko-KR" sz="2000" kern="0" dirty="0" smtClean="0">
                <a:solidFill>
                  <a:srgbClr val="FF0000"/>
                </a:solidFill>
                <a:latin typeface="맑은 고딕" panose="020B0503020000020004" pitchFamily="50" charset="-127"/>
                <a:ea typeface="맑은 고딕" panose="020B0503020000020004" pitchFamily="50" charset="-127"/>
              </a:rPr>
              <a:t>&gt;</a:t>
            </a:r>
            <a:r>
              <a:rPr lang="en-GB" altLang="ko-KR" sz="2000" kern="0" dirty="0" err="1" smtClean="0">
                <a:solidFill>
                  <a:srgbClr val="FF0000"/>
                </a:solidFill>
                <a:latin typeface="맑은 고딕" panose="020B0503020000020004" pitchFamily="50" charset="-127"/>
                <a:ea typeface="맑은 고딕" panose="020B0503020000020004" pitchFamily="50" charset="-127"/>
              </a:rPr>
              <a:t>netstat</a:t>
            </a:r>
            <a:r>
              <a:rPr lang="en-GB" altLang="ko-KR" sz="2000" kern="0" dirty="0" smtClean="0">
                <a:solidFill>
                  <a:srgbClr val="FF0000"/>
                </a:solidFill>
                <a:latin typeface="맑은 고딕" panose="020B0503020000020004" pitchFamily="50" charset="-127"/>
                <a:ea typeface="맑은 고딕" panose="020B0503020000020004" pitchFamily="50" charset="-127"/>
              </a:rPr>
              <a:t> </a:t>
            </a:r>
            <a:r>
              <a:rPr lang="en-GB" altLang="ko-KR" sz="2000" kern="0" dirty="0">
                <a:solidFill>
                  <a:srgbClr val="FF0000"/>
                </a:solidFill>
                <a:latin typeface="맑은 고딕" panose="020B0503020000020004" pitchFamily="50" charset="-127"/>
                <a:ea typeface="맑은 고딕" panose="020B0503020000020004" pitchFamily="50" charset="-127"/>
              </a:rPr>
              <a:t>–a –o –n | </a:t>
            </a:r>
            <a:r>
              <a:rPr lang="en-GB" altLang="ko-KR" sz="2000" kern="0" dirty="0" err="1">
                <a:solidFill>
                  <a:srgbClr val="FF0000"/>
                </a:solidFill>
                <a:latin typeface="맑은 고딕" panose="020B0503020000020004" pitchFamily="50" charset="-127"/>
                <a:ea typeface="맑은 고딕" panose="020B0503020000020004" pitchFamily="50" charset="-127"/>
              </a:rPr>
              <a:t>findstr</a:t>
            </a:r>
            <a:r>
              <a:rPr lang="en-GB" altLang="ko-KR" sz="2000" kern="0" dirty="0">
                <a:solidFill>
                  <a:srgbClr val="FF0000"/>
                </a:solidFill>
                <a:latin typeface="맑은 고딕" panose="020B0503020000020004" pitchFamily="50" charset="-127"/>
                <a:ea typeface="맑은 고딕" panose="020B0503020000020004" pitchFamily="50" charset="-127"/>
              </a:rPr>
              <a:t> </a:t>
            </a:r>
            <a:r>
              <a:rPr lang="en-GB" altLang="ko-KR" sz="2000" kern="0" dirty="0" smtClean="0">
                <a:solidFill>
                  <a:srgbClr val="FF0000"/>
                </a:solidFill>
                <a:latin typeface="맑은 고딕" panose="020B0503020000020004" pitchFamily="50" charset="-127"/>
                <a:ea typeface="맑은 고딕" panose="020B0503020000020004" pitchFamily="50" charset="-127"/>
              </a:rPr>
              <a:t>xx:69  </a:t>
            </a:r>
            <a:r>
              <a:rPr lang="en-GB" altLang="ko-KR" sz="2000" kern="0" dirty="0" smtClean="0">
                <a:latin typeface="맑은 고딕" panose="020B0503020000020004" pitchFamily="50" charset="-127"/>
                <a:ea typeface="맑은 고딕" panose="020B0503020000020004" pitchFamily="50" charset="-127"/>
              </a:rPr>
              <a:t>(</a:t>
            </a:r>
            <a:r>
              <a:rPr lang="en-GB" altLang="ko-KR" sz="2000" kern="0" dirty="0" smtClean="0">
                <a:solidFill>
                  <a:srgbClr val="FF0000"/>
                </a:solidFill>
                <a:latin typeface="맑은 고딕" panose="020B0503020000020004" pitchFamily="50" charset="-127"/>
                <a:ea typeface="맑은 고딕" panose="020B0503020000020004" pitchFamily="50" charset="-127"/>
              </a:rPr>
              <a:t>xx</a:t>
            </a:r>
            <a:r>
              <a:rPr lang="en-GB" altLang="ko-KR" sz="2000" kern="0" dirty="0" smtClean="0">
                <a:latin typeface="맑은 고딕" panose="020B0503020000020004" pitchFamily="50" charset="-127"/>
                <a:ea typeface="맑은 고딕" panose="020B0503020000020004" pitchFamily="50" charset="-127"/>
              </a:rPr>
              <a:t> means the last </a:t>
            </a:r>
            <a:r>
              <a:rPr lang="en-GB" altLang="ko-KR" sz="2000" kern="0" dirty="0" err="1" smtClean="0">
                <a:latin typeface="맑은 고딕" panose="020B0503020000020004" pitchFamily="50" charset="-127"/>
                <a:ea typeface="맑은 고딕" panose="020B0503020000020004" pitchFamily="50" charset="-127"/>
              </a:rPr>
              <a:t>ip</a:t>
            </a:r>
            <a:r>
              <a:rPr lang="en-GB" altLang="ko-KR" sz="2000" kern="0" dirty="0" smtClean="0">
                <a:latin typeface="맑은 고딕" panose="020B0503020000020004" pitchFamily="50" charset="-127"/>
                <a:ea typeface="맑은 고딕" panose="020B0503020000020004" pitchFamily="50" charset="-127"/>
              </a:rPr>
              <a:t> address of your PC/TFTP server. In this example, it is 11 because the server </a:t>
            </a:r>
            <a:r>
              <a:rPr lang="en-GB" altLang="ko-KR" sz="2000" kern="0" dirty="0" err="1" smtClean="0">
                <a:latin typeface="맑은 고딕" panose="020B0503020000020004" pitchFamily="50" charset="-127"/>
                <a:ea typeface="맑은 고딕" panose="020B0503020000020004" pitchFamily="50" charset="-127"/>
              </a:rPr>
              <a:t>ip</a:t>
            </a:r>
            <a:r>
              <a:rPr lang="en-GB" altLang="ko-KR" sz="2000" kern="0" dirty="0" smtClean="0">
                <a:latin typeface="맑은 고딕" panose="020B0503020000020004" pitchFamily="50" charset="-127"/>
                <a:ea typeface="맑은 고딕" panose="020B0503020000020004" pitchFamily="50" charset="-127"/>
              </a:rPr>
              <a:t> address is 10.0.2.</a:t>
            </a:r>
            <a:r>
              <a:rPr lang="en-GB" altLang="ko-KR" sz="2000" kern="0" dirty="0" smtClean="0">
                <a:solidFill>
                  <a:srgbClr val="FF0000"/>
                </a:solidFill>
                <a:latin typeface="맑은 고딕" panose="020B0503020000020004" pitchFamily="50" charset="-127"/>
                <a:ea typeface="맑은 고딕" panose="020B0503020000020004" pitchFamily="50" charset="-127"/>
              </a:rPr>
              <a:t>11</a:t>
            </a:r>
            <a:r>
              <a:rPr lang="en-GB" altLang="ko-KR" sz="2000" kern="0" dirty="0" smtClean="0">
                <a:latin typeface="맑은 고딕" panose="020B0503020000020004" pitchFamily="50" charset="-127"/>
                <a:ea typeface="맑은 고딕" panose="020B0503020000020004" pitchFamily="50" charset="-127"/>
              </a:rPr>
              <a:t>)</a:t>
            </a:r>
          </a:p>
          <a:p>
            <a:pPr marL="0" indent="0">
              <a:buNone/>
            </a:pPr>
            <a:r>
              <a:rPr lang="en-GB" altLang="ko-KR" sz="2000" kern="0" dirty="0">
                <a:solidFill>
                  <a:srgbClr val="FF0000"/>
                </a:solidFill>
                <a:latin typeface="맑은 고딕" panose="020B0503020000020004" pitchFamily="50" charset="-127"/>
                <a:ea typeface="맑은 고딕" panose="020B0503020000020004" pitchFamily="50" charset="-127"/>
              </a:rPr>
              <a:t>&gt;</a:t>
            </a:r>
            <a:r>
              <a:rPr lang="en-GB" altLang="ko-KR" sz="2000" kern="0" dirty="0" err="1" smtClean="0">
                <a:solidFill>
                  <a:srgbClr val="FF0000"/>
                </a:solidFill>
                <a:latin typeface="맑은 고딕" panose="020B0503020000020004" pitchFamily="50" charset="-127"/>
                <a:ea typeface="맑은 고딕" panose="020B0503020000020004" pitchFamily="50" charset="-127"/>
              </a:rPr>
              <a:t>taskkill</a:t>
            </a:r>
            <a:r>
              <a:rPr lang="en-GB" altLang="ko-KR" sz="2000" kern="0" dirty="0" smtClean="0">
                <a:solidFill>
                  <a:srgbClr val="FF0000"/>
                </a:solidFill>
                <a:latin typeface="맑은 고딕" panose="020B0503020000020004" pitchFamily="50" charset="-127"/>
                <a:ea typeface="맑은 고딕" panose="020B0503020000020004" pitchFamily="50" charset="-127"/>
              </a:rPr>
              <a:t> /F /PID </a:t>
            </a:r>
            <a:r>
              <a:rPr lang="en-GB" altLang="ko-KR" sz="2000" kern="0" dirty="0" err="1" smtClean="0">
                <a:solidFill>
                  <a:srgbClr val="FF0000"/>
                </a:solidFill>
                <a:latin typeface="맑은 고딕" panose="020B0503020000020004" pitchFamily="50" charset="-127"/>
                <a:ea typeface="맑은 고딕" panose="020B0503020000020004" pitchFamily="50" charset="-127"/>
              </a:rPr>
              <a:t>yy</a:t>
            </a:r>
            <a:r>
              <a:rPr lang="en-GB" altLang="ko-KR" sz="2000" kern="0" dirty="0" smtClean="0">
                <a:solidFill>
                  <a:srgbClr val="FF0000"/>
                </a:solidFill>
                <a:latin typeface="맑은 고딕" panose="020B0503020000020004" pitchFamily="50" charset="-127"/>
                <a:ea typeface="맑은 고딕" panose="020B0503020000020004" pitchFamily="50" charset="-127"/>
              </a:rPr>
              <a:t> </a:t>
            </a:r>
            <a:r>
              <a:rPr lang="en-GB" altLang="ko-KR" sz="2000" kern="0" dirty="0" smtClean="0">
                <a:latin typeface="맑은 고딕" panose="020B0503020000020004" pitchFamily="50" charset="-127"/>
                <a:ea typeface="맑은 고딕" panose="020B0503020000020004" pitchFamily="50" charset="-127"/>
              </a:rPr>
              <a:t>(</a:t>
            </a:r>
            <a:r>
              <a:rPr lang="en-GB" altLang="ko-KR" sz="2000" kern="0" dirty="0" err="1" smtClean="0">
                <a:solidFill>
                  <a:srgbClr val="FF0000"/>
                </a:solidFill>
                <a:latin typeface="맑은 고딕" panose="020B0503020000020004" pitchFamily="50" charset="-127"/>
                <a:ea typeface="맑은 고딕" panose="020B0503020000020004" pitchFamily="50" charset="-127"/>
              </a:rPr>
              <a:t>yy</a:t>
            </a:r>
            <a:r>
              <a:rPr lang="en-GB" altLang="ko-KR" sz="2000" kern="0" dirty="0" smtClean="0">
                <a:latin typeface="맑은 고딕" panose="020B0503020000020004" pitchFamily="50" charset="-127"/>
                <a:ea typeface="맑은 고딕" panose="020B0503020000020004" pitchFamily="50" charset="-127"/>
              </a:rPr>
              <a:t> is the PID of your PC. It shows on you screen. This example is 9292. Your PC may have different PID) </a:t>
            </a:r>
            <a:endParaRPr lang="en-GB" altLang="ko-KR" sz="2000" kern="0" dirty="0">
              <a:latin typeface="맑은 고딕" panose="020B0503020000020004" pitchFamily="50" charset="-127"/>
              <a:ea typeface="맑은 고딕" panose="020B0503020000020004" pitchFamily="50" charset="-127"/>
            </a:endParaRPr>
          </a:p>
          <a:p>
            <a:pPr>
              <a:buFont typeface="Arial" pitchFamily="34" charset="0"/>
              <a:buChar char="•"/>
            </a:pPr>
            <a:r>
              <a:rPr lang="en-GB" altLang="ko-KR" sz="2000" dirty="0" smtClean="0">
                <a:latin typeface="맑은 고딕" panose="020B0503020000020004" pitchFamily="50" charset="-127"/>
                <a:ea typeface="맑은 고딕" panose="020B0503020000020004" pitchFamily="50" charset="-127"/>
              </a:rPr>
              <a:t>Right Click </a:t>
            </a:r>
            <a:r>
              <a:rPr lang="en-GB" altLang="ko-KR" sz="2000" dirty="0">
                <a:latin typeface="맑은 고딕" panose="020B0503020000020004" pitchFamily="50" charset="-127"/>
                <a:ea typeface="맑은 고딕" panose="020B0503020000020004" pitchFamily="50" charset="-127"/>
              </a:rPr>
              <a:t>on </a:t>
            </a:r>
            <a:r>
              <a:rPr lang="en-GB" altLang="ko-KR" sz="2000" dirty="0">
                <a:solidFill>
                  <a:srgbClr val="FF0000"/>
                </a:solidFill>
                <a:latin typeface="맑은 고딕" panose="020B0503020000020004" pitchFamily="50" charset="-127"/>
                <a:ea typeface="맑은 고딕" panose="020B0503020000020004" pitchFamily="50" charset="-127"/>
              </a:rPr>
              <a:t>RunStandAloneMT.bat </a:t>
            </a:r>
            <a:r>
              <a:rPr lang="en-GB" altLang="ko-KR" sz="2000" dirty="0" smtClean="0">
                <a:latin typeface="맑은 고딕" panose="020B0503020000020004" pitchFamily="50" charset="-127"/>
                <a:ea typeface="맑은 고딕" panose="020B0503020000020004" pitchFamily="50" charset="-127"/>
              </a:rPr>
              <a:t>run as administrator </a:t>
            </a:r>
            <a:r>
              <a:rPr lang="en-GB" altLang="ko-KR" sz="2000" dirty="0" smtClean="0">
                <a:latin typeface="맑은 고딕" panose="020B0503020000020004" pitchFamily="50" charset="-127"/>
                <a:ea typeface="맑은 고딕" panose="020B0503020000020004" pitchFamily="50" charset="-127"/>
              </a:rPr>
              <a:t>under </a:t>
            </a:r>
            <a:r>
              <a:rPr lang="en-GB" altLang="ko-KR" sz="2000" dirty="0">
                <a:latin typeface="맑은 고딕" panose="020B0503020000020004" pitchFamily="50" charset="-127"/>
                <a:ea typeface="맑은 고딕" panose="020B0503020000020004" pitchFamily="50" charset="-127"/>
              </a:rPr>
              <a:t>No</a:t>
            </a:r>
            <a:r>
              <a:rPr lang="en-US" altLang="ko-KR" sz="2000" dirty="0">
                <a:latin typeface="맑은 고딕" panose="020B0503020000020004" pitchFamily="50" charset="-127"/>
                <a:ea typeface="맑은 고딕" panose="020B0503020000020004" pitchFamily="50" charset="-127"/>
              </a:rPr>
              <a:t>.1 directory </a:t>
            </a:r>
            <a:r>
              <a:rPr lang="en-US" altLang="ko-KR" sz="2000" dirty="0" smtClean="0">
                <a:latin typeface="맑은 고딕" panose="020B0503020000020004" pitchFamily="50" charset="-127"/>
                <a:ea typeface="맑은 고딕" panose="020B0503020000020004" pitchFamily="50" charset="-127"/>
              </a:rPr>
              <a:t>again.</a:t>
            </a:r>
            <a:endParaRPr lang="en-GB" altLang="ko-KR" sz="2000" kern="0" dirty="0" smtClean="0">
              <a:latin typeface="맑은 고딕" panose="020B0503020000020004" pitchFamily="50" charset="-127"/>
              <a:ea typeface="맑은 고딕" panose="020B0503020000020004" pitchFamily="50" charset="-127"/>
            </a:endParaRPr>
          </a:p>
          <a:p>
            <a:pPr marL="0" indent="0">
              <a:buNone/>
            </a:pPr>
            <a:endParaRPr lang="ko-KR" altLang="en-US" sz="2000" kern="0" dirty="0" smtClean="0">
              <a:latin typeface="맑은 고딕" panose="020B0503020000020004" pitchFamily="50" charset="-127"/>
              <a:ea typeface="맑은 고딕" panose="020B0503020000020004" pitchFamily="50" charset="-127"/>
            </a:endParaRPr>
          </a:p>
        </p:txBody>
      </p:sp>
      <p:pic>
        <p:nvPicPr>
          <p:cNvPr id="3" name="그림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576" y="4653136"/>
            <a:ext cx="6420747" cy="1743318"/>
          </a:xfrm>
          <a:prstGeom prst="rect">
            <a:avLst/>
          </a:prstGeom>
        </p:spPr>
      </p:pic>
      <p:sp>
        <p:nvSpPr>
          <p:cNvPr id="2" name="Oval 1"/>
          <p:cNvSpPr/>
          <p:nvPr/>
        </p:nvSpPr>
        <p:spPr>
          <a:xfrm>
            <a:off x="6465168" y="5157192"/>
            <a:ext cx="64807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ne Callout 1 3"/>
          <p:cNvSpPr/>
          <p:nvPr/>
        </p:nvSpPr>
        <p:spPr>
          <a:xfrm>
            <a:off x="7761312" y="4817205"/>
            <a:ext cx="1152128" cy="504056"/>
          </a:xfrm>
          <a:prstGeom prst="borderCallout1">
            <a:avLst>
              <a:gd name="adj1" fmla="val 18750"/>
              <a:gd name="adj2" fmla="val -8333"/>
              <a:gd name="adj3" fmla="val 102328"/>
              <a:gd name="adj4" fmla="val -53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PID</a:t>
            </a:r>
            <a:endParaRPr lang="en-US" sz="2400" b="1" dirty="0">
              <a:solidFill>
                <a:srgbClr val="FF0000"/>
              </a:solidFill>
            </a:endParaRPr>
          </a:p>
        </p:txBody>
      </p:sp>
    </p:spTree>
    <p:extLst>
      <p:ext uri="{BB962C8B-B14F-4D97-AF65-F5344CB8AC3E}">
        <p14:creationId xmlns:p14="http://schemas.microsoft.com/office/powerpoint/2010/main" val="3684592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기본 디자인">
  <a:themeElements>
    <a:clrScheme name="9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기본 디자인">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10508</TotalTime>
  <Words>1052</Words>
  <Application>Microsoft Office PowerPoint</Application>
  <PresentationFormat>A4 Paper (210x297 mm)</PresentationFormat>
  <Paragraphs>116</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1_기본 디자인</vt:lpstr>
      <vt:lpstr>12_기본 디자인</vt:lpstr>
      <vt:lpstr>PowerPoint Presentation</vt:lpstr>
      <vt:lpstr>PowerPoint Presentation</vt:lpstr>
      <vt:lpstr>Restrictions &amp; Cautions</vt:lpstr>
      <vt:lpstr>Overview</vt:lpstr>
      <vt:lpstr>Changing filesystem with OSDM</vt:lpstr>
      <vt:lpstr>(1) Disable firewall &amp; run TFTP server in windows</vt:lpstr>
      <vt:lpstr>(1) Disable firewall &amp; run TFTP server batch file in windows</vt:lpstr>
      <vt:lpstr>(1) Disable firewall &amp; run TFTP batch file in windows</vt:lpstr>
      <vt:lpstr> If TFTP server can’t bind the port, run the following three commands to correct it. Make sure TFTP server is successful operating before move to next step.  </vt:lpstr>
      <vt:lpstr>(2) Backup DB</vt:lpstr>
      <vt:lpstr>(3) Upgrade package (T4.93m)</vt:lpstr>
      <vt:lpstr>(3) Upgrade package (T4.93m)</vt:lpstr>
      <vt:lpstr>(3) Upgrade package (T4.93m)</vt:lpstr>
      <vt:lpstr>(3) Upgrade package (T4.93m)</vt:lpstr>
      <vt:lpstr>(4-1) Upgrade package (V4.93)</vt:lpstr>
      <vt:lpstr>(4-1) Upgrade package (V4.93)</vt:lpstr>
      <vt:lpstr>(4) Upgrade package (V4.93)</vt:lpstr>
      <vt:lpstr>(4) Upgrade package (V4.93)</vt:lpstr>
      <vt:lpstr>(5) Upload VM LANG files</vt:lpstr>
      <vt:lpstr>(5) Upload VM LANG files</vt:lpstr>
      <vt:lpstr>(6) Restore DB &amp; restart system</vt:lpstr>
      <vt:lpstr>(6) Restore DB &amp; restart system</vt:lpstr>
    </vt:vector>
  </TitlesOfParts>
  <Company>maxpt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jin</dc:creator>
  <cp:lastModifiedBy>Samsung</cp:lastModifiedBy>
  <cp:revision>901</cp:revision>
  <cp:lastPrinted>2014-11-06T00:04:47Z</cp:lastPrinted>
  <dcterms:created xsi:type="dcterms:W3CDTF">2008-11-11T02:14:04Z</dcterms:created>
  <dcterms:modified xsi:type="dcterms:W3CDTF">2016-01-19T16:10:01Z</dcterms:modified>
</cp:coreProperties>
</file>