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4"/>
  </p:notesMasterIdLst>
  <p:sldIdLst>
    <p:sldId id="336" r:id="rId2"/>
    <p:sldId id="351" r:id="rId3"/>
    <p:sldId id="355" r:id="rId4"/>
    <p:sldId id="401" r:id="rId5"/>
    <p:sldId id="369" r:id="rId6"/>
    <p:sldId id="370" r:id="rId7"/>
    <p:sldId id="371" r:id="rId8"/>
    <p:sldId id="372" r:id="rId9"/>
    <p:sldId id="402" r:id="rId10"/>
    <p:sldId id="374" r:id="rId11"/>
    <p:sldId id="442" r:id="rId12"/>
    <p:sldId id="483" r:id="rId13"/>
    <p:sldId id="403" r:id="rId14"/>
    <p:sldId id="408" r:id="rId15"/>
    <p:sldId id="404" r:id="rId16"/>
    <p:sldId id="405" r:id="rId17"/>
    <p:sldId id="421" r:id="rId18"/>
    <p:sldId id="406" r:id="rId19"/>
    <p:sldId id="407" r:id="rId20"/>
    <p:sldId id="413" r:id="rId21"/>
    <p:sldId id="381" r:id="rId22"/>
    <p:sldId id="409" r:id="rId23"/>
    <p:sldId id="414" r:id="rId24"/>
    <p:sldId id="383" r:id="rId25"/>
    <p:sldId id="412" r:id="rId26"/>
    <p:sldId id="469" r:id="rId27"/>
    <p:sldId id="482" r:id="rId28"/>
    <p:sldId id="478" r:id="rId29"/>
    <p:sldId id="479" r:id="rId30"/>
    <p:sldId id="480" r:id="rId31"/>
    <p:sldId id="481" r:id="rId32"/>
    <p:sldId id="440" r:id="rId33"/>
    <p:sldId id="465" r:id="rId34"/>
    <p:sldId id="470" r:id="rId35"/>
    <p:sldId id="464" r:id="rId36"/>
    <p:sldId id="463" r:id="rId37"/>
    <p:sldId id="417" r:id="rId38"/>
    <p:sldId id="416" r:id="rId39"/>
    <p:sldId id="418" r:id="rId40"/>
    <p:sldId id="419" r:id="rId41"/>
    <p:sldId id="472" r:id="rId42"/>
    <p:sldId id="425" r:id="rId43"/>
    <p:sldId id="431" r:id="rId44"/>
    <p:sldId id="426" r:id="rId45"/>
    <p:sldId id="427" r:id="rId46"/>
    <p:sldId id="430" r:id="rId47"/>
    <p:sldId id="429" r:id="rId48"/>
    <p:sldId id="449" r:id="rId49"/>
    <p:sldId id="446" r:id="rId50"/>
    <p:sldId id="453" r:id="rId51"/>
    <p:sldId id="459" r:id="rId52"/>
    <p:sldId id="456" r:id="rId53"/>
    <p:sldId id="476" r:id="rId54"/>
    <p:sldId id="477" r:id="rId55"/>
    <p:sldId id="457" r:id="rId56"/>
    <p:sldId id="458" r:id="rId57"/>
    <p:sldId id="471" r:id="rId58"/>
    <p:sldId id="475" r:id="rId59"/>
    <p:sldId id="460" r:id="rId60"/>
    <p:sldId id="466" r:id="rId61"/>
    <p:sldId id="467" r:id="rId62"/>
    <p:sldId id="468" r:id="rId63"/>
    <p:sldId id="448" r:id="rId64"/>
    <p:sldId id="447" r:id="rId65"/>
    <p:sldId id="452" r:id="rId66"/>
    <p:sldId id="441" r:id="rId67"/>
    <p:sldId id="445" r:id="rId68"/>
    <p:sldId id="454" r:id="rId69"/>
    <p:sldId id="474" r:id="rId70"/>
    <p:sldId id="473" r:id="rId71"/>
    <p:sldId id="455" r:id="rId72"/>
    <p:sldId id="462" r:id="rId73"/>
  </p:sldIdLst>
  <p:sldSz cx="14630400" cy="8229600"/>
  <p:notesSz cx="6858000" cy="91440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F2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5620"/>
    <p:restoredTop sz="91036" autoAdjust="0"/>
  </p:normalViewPr>
  <p:slideViewPr>
    <p:cSldViewPr>
      <p:cViewPr varScale="1">
        <p:scale>
          <a:sx n="70" d="100"/>
          <a:sy n="70" d="100"/>
        </p:scale>
        <p:origin x="86" y="115"/>
      </p:cViewPr>
      <p:guideLst>
        <p:guide orient="horz" pos="2592"/>
        <p:guide pos="4608"/>
      </p:guideLst>
    </p:cSldViewPr>
  </p:slideViewPr>
  <p:notesTextViewPr>
    <p:cViewPr>
      <p:scale>
        <a:sx n="100" d="100"/>
        <a:sy n="100" d="100"/>
      </p:scale>
      <p:origin x="0" y="0"/>
    </p:cViewPr>
  </p:notesTextViewPr>
  <p:sorterViewPr>
    <p:cViewPr varScale="1">
      <p:scale>
        <a:sx n="100" d="100"/>
        <a:sy n="100" d="100"/>
      </p:scale>
      <p:origin x="0" y="-229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E37853-BCBF-4510-A6AD-36B1C779686E}" type="datetimeFigureOut">
              <a:rPr lang="en-US" smtClean="0"/>
              <a:pPr/>
              <a:t>9/5/2018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55F2F-A18D-4AFE-8B3B-FFB575A0487A}" type="slidenum">
              <a:rPr lang="en-US" smtClean="0"/>
              <a:pPr/>
              <a:t>‹#›</a:t>
            </a:fld>
            <a:endParaRPr lang="en-US"/>
          </a:p>
        </p:txBody>
      </p:sp>
    </p:spTree>
    <p:extLst>
      <p:ext uri="{BB962C8B-B14F-4D97-AF65-F5344CB8AC3E}">
        <p14:creationId xmlns:p14="http://schemas.microsoft.com/office/powerpoint/2010/main" val="282830918"/>
      </p:ext>
    </p:extLst>
  </p:cSld>
  <p:clrMap bg1="lt1" tx1="dk1" bg2="lt2" tx2="dk2" accent1="accent1" accent2="accent2" accent3="accent3" accent4="accent4" accent5="accent5" accent6="accent6" hlink="hlink" folHlink="folHlink"/>
  <p:notesStyle>
    <a:lvl1pPr marL="0" algn="l" defTabSz="1306220" rtl="0" eaLnBrk="1" latinLnBrk="0" hangingPunct="1">
      <a:defRPr sz="1700" kern="1200">
        <a:solidFill>
          <a:schemeClr val="tx1"/>
        </a:solidFill>
        <a:latin typeface="+mn-lt"/>
        <a:ea typeface="+mn-ea"/>
        <a:cs typeface="+mn-cs"/>
      </a:defRPr>
    </a:lvl1pPr>
    <a:lvl2pPr marL="653110" algn="l" defTabSz="1306220" rtl="0" eaLnBrk="1" latinLnBrk="0" hangingPunct="1">
      <a:defRPr sz="1700" kern="1200">
        <a:solidFill>
          <a:schemeClr val="tx1"/>
        </a:solidFill>
        <a:latin typeface="+mn-lt"/>
        <a:ea typeface="+mn-ea"/>
        <a:cs typeface="+mn-cs"/>
      </a:defRPr>
    </a:lvl2pPr>
    <a:lvl3pPr marL="1306220" algn="l" defTabSz="1306220" rtl="0" eaLnBrk="1" latinLnBrk="0" hangingPunct="1">
      <a:defRPr sz="1700" kern="1200">
        <a:solidFill>
          <a:schemeClr val="tx1"/>
        </a:solidFill>
        <a:latin typeface="+mn-lt"/>
        <a:ea typeface="+mn-ea"/>
        <a:cs typeface="+mn-cs"/>
      </a:defRPr>
    </a:lvl3pPr>
    <a:lvl4pPr marL="1959331" algn="l" defTabSz="1306220" rtl="0" eaLnBrk="1" latinLnBrk="0" hangingPunct="1">
      <a:defRPr sz="1700" kern="1200">
        <a:solidFill>
          <a:schemeClr val="tx1"/>
        </a:solidFill>
        <a:latin typeface="+mn-lt"/>
        <a:ea typeface="+mn-ea"/>
        <a:cs typeface="+mn-cs"/>
      </a:defRPr>
    </a:lvl4pPr>
    <a:lvl5pPr marL="2612441" algn="l" defTabSz="1306220" rtl="0" eaLnBrk="1" latinLnBrk="0" hangingPunct="1">
      <a:defRPr sz="1700" kern="1200">
        <a:solidFill>
          <a:schemeClr val="tx1"/>
        </a:solidFill>
        <a:latin typeface="+mn-lt"/>
        <a:ea typeface="+mn-ea"/>
        <a:cs typeface="+mn-cs"/>
      </a:defRPr>
    </a:lvl5pPr>
    <a:lvl6pPr marL="3265551" algn="l" defTabSz="1306220" rtl="0" eaLnBrk="1" latinLnBrk="0" hangingPunct="1">
      <a:defRPr sz="1700" kern="1200">
        <a:solidFill>
          <a:schemeClr val="tx1"/>
        </a:solidFill>
        <a:latin typeface="+mn-lt"/>
        <a:ea typeface="+mn-ea"/>
        <a:cs typeface="+mn-cs"/>
      </a:defRPr>
    </a:lvl6pPr>
    <a:lvl7pPr marL="3918661" algn="l" defTabSz="1306220" rtl="0" eaLnBrk="1" latinLnBrk="0" hangingPunct="1">
      <a:defRPr sz="1700" kern="1200">
        <a:solidFill>
          <a:schemeClr val="tx1"/>
        </a:solidFill>
        <a:latin typeface="+mn-lt"/>
        <a:ea typeface="+mn-ea"/>
        <a:cs typeface="+mn-cs"/>
      </a:defRPr>
    </a:lvl7pPr>
    <a:lvl8pPr marL="4571771" algn="l" defTabSz="1306220" rtl="0" eaLnBrk="1" latinLnBrk="0" hangingPunct="1">
      <a:defRPr sz="1700" kern="1200">
        <a:solidFill>
          <a:schemeClr val="tx1"/>
        </a:solidFill>
        <a:latin typeface="+mn-lt"/>
        <a:ea typeface="+mn-ea"/>
        <a:cs typeface="+mn-cs"/>
      </a:defRPr>
    </a:lvl8pPr>
    <a:lvl9pPr marL="5224882" algn="l" defTabSz="130622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368300"/>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BBA293-708C-4261-9FD1-AE04041D5F79}" type="slidenum">
              <a:rPr lang="ja-JP" altLang="en-US" smtClean="0"/>
              <a:pPr/>
              <a:t>29</a:t>
            </a:fld>
            <a:endParaRPr lang="ja-JP" altLang="en-US"/>
          </a:p>
        </p:txBody>
      </p:sp>
    </p:spTree>
    <p:extLst>
      <p:ext uri="{BB962C8B-B14F-4D97-AF65-F5344CB8AC3E}">
        <p14:creationId xmlns:p14="http://schemas.microsoft.com/office/powerpoint/2010/main" val="41619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368300"/>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BBA293-708C-4261-9FD1-AE04041D5F79}" type="slidenum">
              <a:rPr lang="ja-JP" altLang="en-US" smtClean="0"/>
              <a:pPr/>
              <a:t>30</a:t>
            </a:fld>
            <a:endParaRPr lang="ja-JP" altLang="en-US"/>
          </a:p>
        </p:txBody>
      </p:sp>
    </p:spTree>
    <p:extLst>
      <p:ext uri="{BB962C8B-B14F-4D97-AF65-F5344CB8AC3E}">
        <p14:creationId xmlns:p14="http://schemas.microsoft.com/office/powerpoint/2010/main" val="618354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368300"/>
            <a:ext cx="6623050" cy="3725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BBA293-708C-4261-9FD1-AE04041D5F79}" type="slidenum">
              <a:rPr lang="ja-JP" altLang="en-US" smtClean="0"/>
              <a:pPr/>
              <a:t>31</a:t>
            </a:fld>
            <a:endParaRPr lang="ja-JP" altLang="en-US"/>
          </a:p>
        </p:txBody>
      </p:sp>
    </p:spTree>
    <p:extLst>
      <p:ext uri="{BB962C8B-B14F-4D97-AF65-F5344CB8AC3E}">
        <p14:creationId xmlns:p14="http://schemas.microsoft.com/office/powerpoint/2010/main" val="2235495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Background_Titl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0" y="0"/>
            <a:ext cx="14630400" cy="8229600"/>
          </a:xfrm>
          <a:prstGeom prst="rect">
            <a:avLst/>
          </a:prstGeom>
        </p:spPr>
      </p:pic>
      <p:sp>
        <p:nvSpPr>
          <p:cNvPr id="4" name="タイトル"/>
          <p:cNvSpPr>
            <a:spLocks noGrp="1"/>
          </p:cNvSpPr>
          <p:nvPr>
            <p:ph type="title" hasCustomPrompt="1"/>
          </p:nvPr>
        </p:nvSpPr>
        <p:spPr bwMode="gray">
          <a:xfrm>
            <a:off x="287221" y="3521212"/>
            <a:ext cx="14054400" cy="839784"/>
          </a:xfrm>
        </p:spPr>
        <p:txBody>
          <a:bodyPr anchor="b" anchorCtr="0">
            <a:spAutoFit/>
          </a:bodyPr>
          <a:lstStyle>
            <a:lvl1pPr>
              <a:defRPr sz="4600">
                <a:solidFill>
                  <a:schemeClr val="accent6"/>
                </a:solidFill>
                <a:effectLst/>
                <a:latin typeface="Verdana" panose="020B0604030504040204" pitchFamily="34" charset="0"/>
                <a:cs typeface="Verdana" panose="020B0604030504040204" pitchFamily="34" charset="0"/>
              </a:defRPr>
            </a:lvl1pPr>
          </a:lstStyle>
          <a:p>
            <a:r>
              <a:rPr kumimoji="1" lang="en-US" altLang="ja-JP" dirty="0" smtClean="0"/>
              <a:t>Enter the title.</a:t>
            </a:r>
            <a:endParaRPr kumimoji="1" lang="ja-JP" altLang="en-US" dirty="0"/>
          </a:p>
        </p:txBody>
      </p:sp>
      <p:sp>
        <p:nvSpPr>
          <p:cNvPr id="6" name="テキスト プレースホルダー"/>
          <p:cNvSpPr>
            <a:spLocks noGrp="1"/>
          </p:cNvSpPr>
          <p:nvPr>
            <p:ph type="body" sz="quarter" idx="11" hasCustomPrompt="1"/>
          </p:nvPr>
        </p:nvSpPr>
        <p:spPr>
          <a:xfrm>
            <a:off x="287019" y="2160000"/>
            <a:ext cx="10195200" cy="432000"/>
          </a:xfrm>
        </p:spPr>
        <p:txBody>
          <a:bodyPr>
            <a:noAutofit/>
          </a:bodyPr>
          <a:lstStyle>
            <a:lvl1pPr marL="0" indent="0">
              <a:buNone/>
              <a:defRPr sz="2600" baseline="0">
                <a:latin typeface="Verdana" panose="020B0604030504040204" pitchFamily="34" charset="0"/>
                <a:cs typeface="Verdana" panose="020B0604030504040204" pitchFamily="34" charset="0"/>
              </a:defRPr>
            </a:lvl1pPr>
          </a:lstStyle>
          <a:p>
            <a:r>
              <a:rPr lang="en-US" altLang="ja-JP" dirty="0" smtClean="0"/>
              <a:t>Enter the addressee as required.</a:t>
            </a:r>
            <a:endParaRPr lang="ja-JP" altLang="en-US" dirty="0"/>
          </a:p>
        </p:txBody>
      </p:sp>
      <p:sp>
        <p:nvSpPr>
          <p:cNvPr id="5" name="テキスト プレースホルダー"/>
          <p:cNvSpPr>
            <a:spLocks noGrp="1"/>
          </p:cNvSpPr>
          <p:nvPr>
            <p:ph type="body" sz="quarter" idx="10" hasCustomPrompt="1"/>
          </p:nvPr>
        </p:nvSpPr>
        <p:spPr bwMode="invGray">
          <a:xfrm>
            <a:off x="287222" y="4838400"/>
            <a:ext cx="10484363" cy="1024450"/>
          </a:xfrm>
        </p:spPr>
        <p:txBody>
          <a:bodyPr wrap="square">
            <a:spAutoFit/>
          </a:bodyPr>
          <a:lstStyle>
            <a:lvl1pPr marL="0" indent="0">
              <a:buNone/>
              <a:defRPr sz="2900" baseline="0">
                <a:solidFill>
                  <a:schemeClr val="bg1"/>
                </a:solidFill>
                <a:latin typeface="Verdana" panose="020B0604030504040204" pitchFamily="34" charset="0"/>
                <a:cs typeface="Verdana" panose="020B0604030504040204" pitchFamily="34" charset="0"/>
              </a:defRPr>
            </a:lvl1pPr>
            <a:lvl2pPr marL="102852" indent="0">
              <a:buNone/>
              <a:defRPr>
                <a:solidFill>
                  <a:schemeClr val="bg1"/>
                </a:solidFill>
              </a:defRPr>
            </a:lvl2pPr>
            <a:lvl3pPr marL="318501" indent="0">
              <a:buNone/>
              <a:defRPr>
                <a:solidFill>
                  <a:schemeClr val="bg1"/>
                </a:solidFill>
              </a:defRPr>
            </a:lvl3pPr>
            <a:lvl4pPr marL="468244" indent="0">
              <a:buNone/>
              <a:defRPr>
                <a:solidFill>
                  <a:schemeClr val="bg1"/>
                </a:solidFill>
              </a:defRPr>
            </a:lvl4pPr>
            <a:lvl5pPr marL="444835" indent="0">
              <a:buNone/>
              <a:defRPr>
                <a:solidFill>
                  <a:schemeClr val="bg1"/>
                </a:solidFill>
              </a:defRPr>
            </a:lvl5pPr>
          </a:lstStyle>
          <a:p>
            <a:pPr lvl="0"/>
            <a:r>
              <a:rPr kumimoji="1" lang="en-US" altLang="ja-JP" dirty="0" smtClean="0"/>
              <a:t>Date, name and affiliation of author, etc.</a:t>
            </a:r>
            <a:br>
              <a:rPr kumimoji="1" lang="en-US" altLang="ja-JP" dirty="0" smtClean="0"/>
            </a:br>
            <a:r>
              <a:rPr kumimoji="1" lang="en-US" altLang="ja-JP" dirty="0" smtClean="0"/>
              <a:t> (Start a new line as appropriate.)</a:t>
            </a:r>
            <a:endParaRPr kumimoji="1" lang="ja-JP" altLang="en-US" dirty="0"/>
          </a:p>
        </p:txBody>
      </p:sp>
    </p:spTree>
    <p:extLst>
      <p:ext uri="{BB962C8B-B14F-4D97-AF65-F5344CB8AC3E}">
        <p14:creationId xmlns:p14="http://schemas.microsoft.com/office/powerpoint/2010/main" val="298871571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wo Content(white)">
    <p:spTree>
      <p:nvGrpSpPr>
        <p:cNvPr id="1" name=""/>
        <p:cNvGrpSpPr/>
        <p:nvPr/>
      </p:nvGrpSpPr>
      <p:grpSpPr>
        <a:xfrm>
          <a:off x="0" y="0"/>
          <a:ext cx="0" cy="0"/>
          <a:chOff x="0" y="0"/>
          <a:chExt cx="0" cy="0"/>
        </a:xfrm>
      </p:grpSpPr>
      <p:pic>
        <p:nvPicPr>
          <p:cNvPr id="10" name="Backgr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0" y="1"/>
            <a:ext cx="14640560" cy="83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タイトル"/>
          <p:cNvSpPr>
            <a:spLocks noGrp="1"/>
          </p:cNvSpPr>
          <p:nvPr>
            <p:ph type="title" hasCustomPrompt="1"/>
          </p:nvPr>
        </p:nvSpPr>
        <p:spPr bwMode="gray">
          <a:xfrm>
            <a:off x="287221" y="138240"/>
            <a:ext cx="14054400" cy="561600"/>
          </a:xfrm>
        </p:spPr>
        <p:txBody>
          <a:bodyPr vert="horz" lIns="130622" tIns="65311" rIns="130622" bIns="65311" rtlCol="0" anchor="ctr">
            <a:normAutofit/>
          </a:bodyPr>
          <a:lstStyle>
            <a:lvl1pPr>
              <a:defRPr lang="ja-JP" altLang="en-US" dirty="0">
                <a:solidFill>
                  <a:schemeClr val="bg1"/>
                </a:solidFill>
              </a:defRPr>
            </a:lvl1pPr>
          </a:lstStyle>
          <a:p>
            <a:pPr lvl="0"/>
            <a:r>
              <a:rPr kumimoji="1" lang="en-US" altLang="ja-JP" dirty="0" smtClean="0"/>
              <a:t>Enter the title.</a:t>
            </a:r>
            <a:endParaRPr kumimoji="1" lang="ja-JP" altLang="en-US" dirty="0"/>
          </a:p>
        </p:txBody>
      </p:sp>
      <p:sp>
        <p:nvSpPr>
          <p:cNvPr id="6" name="コンテンツ プレースホルダー"/>
          <p:cNvSpPr>
            <a:spLocks noGrp="1"/>
          </p:cNvSpPr>
          <p:nvPr>
            <p:ph sz="quarter" idx="10" hasCustomPrompt="1"/>
          </p:nvPr>
        </p:nvSpPr>
        <p:spPr bwMode="gray">
          <a:xfrm>
            <a:off x="287021" y="1003936"/>
            <a:ext cx="6796800" cy="6739890"/>
          </a:xfrm>
        </p:spPr>
        <p:txBody>
          <a:bodyPr vert="horz" lIns="130622" tIns="65311" rIns="130622" bIns="65311" rtlCol="0">
            <a:normAutofit/>
          </a:bodyPr>
          <a:lstStyle>
            <a:lvl1pPr>
              <a:defRPr lang="ja-JP" altLang="en-US" i="0" u="none" strike="noStrike" kern="0" cap="none" spc="0" normalizeH="0" baseline="0" dirty="0" smtClean="0">
                <a:ln>
                  <a:noFill/>
                </a:ln>
                <a:solidFill>
                  <a:srgbClr val="000000"/>
                </a:solidFill>
                <a:effectLst/>
                <a:uLnTx/>
                <a:uFillTx/>
                <a:latin typeface="Verdana" panose="020B0604030504040204" pitchFamily="34" charset="0"/>
                <a:cs typeface="Verdana" panose="020B0604030504040204" pitchFamily="34" charset="0"/>
              </a:defRPr>
            </a:lvl1pPr>
            <a:lvl2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2pPr>
            <a:lvl3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3pPr>
            <a:lvl4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4pPr>
          </a:lstStyle>
          <a:p>
            <a:pPr lvl="0"/>
            <a:r>
              <a:rPr kumimoji="1" lang="en-US" altLang="ja-JP" dirty="0" smtClean="0"/>
              <a:t>Enter the text</a:t>
            </a:r>
            <a:endParaRPr kumimoji="1" lang="ja-JP" altLang="en-US" dirty="0" smtClean="0"/>
          </a:p>
          <a:p>
            <a:pPr lvl="1"/>
            <a:r>
              <a:rPr kumimoji="1" lang="en-US" altLang="ja-JP" sz="2300" b="0" i="0" u="none" strike="noStrike" kern="0" cap="none" spc="0" normalizeH="0" baseline="0" noProof="0" dirty="0" smtClean="0">
                <a:ln>
                  <a:noFill/>
                </a:ln>
                <a:solidFill>
                  <a:srgbClr val="000000"/>
                </a:solidFill>
                <a:effectLst/>
                <a:uLnTx/>
                <a:uFillTx/>
                <a:latin typeface="+mn-lt"/>
                <a:ea typeface="+mn-ea"/>
              </a:rPr>
              <a:t>Second level</a:t>
            </a:r>
            <a:endParaRPr kumimoji="1" lang="ja-JP" altLang="en-US" sz="2300" b="0" i="0" u="none" strike="noStrike" kern="0" cap="none" spc="0" normalizeH="0" baseline="0" noProof="0" dirty="0" smtClean="0">
              <a:ln>
                <a:noFill/>
              </a:ln>
              <a:solidFill>
                <a:srgbClr val="000000"/>
              </a:solidFill>
              <a:effectLst/>
              <a:uLnTx/>
              <a:uFillTx/>
              <a:latin typeface="+mn-lt"/>
              <a:ea typeface="+mn-ea"/>
            </a:endParaRPr>
          </a:p>
          <a:p>
            <a:pPr lvl="2"/>
            <a:r>
              <a:rPr kumimoji="1" lang="en-US" altLang="ja-JP" sz="2000" b="0" i="0" u="none" strike="noStrike" kern="0" cap="none" spc="0" normalizeH="0" baseline="0" noProof="0" dirty="0" smtClean="0">
                <a:ln>
                  <a:noFill/>
                </a:ln>
                <a:solidFill>
                  <a:srgbClr val="000000"/>
                </a:solidFill>
                <a:effectLst/>
                <a:uLnTx/>
                <a:uFillTx/>
                <a:latin typeface="+mn-lt"/>
                <a:ea typeface="+mn-ea"/>
              </a:rPr>
              <a:t>Third level</a:t>
            </a:r>
            <a:endParaRPr kumimoji="1" lang="ja-JP" altLang="en-US" sz="2000" b="0" i="0" u="none" strike="noStrike" kern="0" cap="none" spc="0" normalizeH="0" baseline="0" noProof="0" dirty="0" smtClean="0">
              <a:ln>
                <a:noFill/>
              </a:ln>
              <a:solidFill>
                <a:srgbClr val="000000"/>
              </a:solidFill>
              <a:effectLst/>
              <a:uLnTx/>
              <a:uFillTx/>
              <a:latin typeface="+mn-lt"/>
              <a:ea typeface="+mn-ea"/>
            </a:endParaRPr>
          </a:p>
          <a:p>
            <a:pPr lvl="3"/>
            <a:r>
              <a:rPr kumimoji="1" lang="en-US" altLang="ja-JP" sz="1700" b="0" i="0" u="none" strike="noStrike" kern="0" cap="none" spc="0" normalizeH="0" baseline="0" noProof="0" dirty="0" smtClean="0">
                <a:ln>
                  <a:noFill/>
                </a:ln>
                <a:solidFill>
                  <a:srgbClr val="000000"/>
                </a:solidFill>
                <a:effectLst/>
                <a:uLnTx/>
                <a:uFillTx/>
                <a:latin typeface="+mn-lt"/>
                <a:ea typeface="+mn-ea"/>
              </a:rPr>
              <a:t>Fourth level</a:t>
            </a:r>
            <a:endParaRPr kumimoji="1" lang="ja-JP" altLang="en-US" sz="1700" b="0" i="0" u="none" strike="noStrike" kern="0" cap="none" spc="0" normalizeH="0" baseline="0" noProof="0" dirty="0" smtClean="0">
              <a:ln>
                <a:noFill/>
              </a:ln>
              <a:solidFill>
                <a:srgbClr val="000000"/>
              </a:solidFill>
              <a:effectLst/>
              <a:uLnTx/>
              <a:uFillTx/>
              <a:latin typeface="+mn-lt"/>
              <a:ea typeface="+mn-ea"/>
            </a:endParaRPr>
          </a:p>
        </p:txBody>
      </p:sp>
      <p:sp>
        <p:nvSpPr>
          <p:cNvPr id="7" name="コンテンツ プレースホルダー"/>
          <p:cNvSpPr>
            <a:spLocks noGrp="1"/>
          </p:cNvSpPr>
          <p:nvPr>
            <p:ph sz="quarter" idx="11" hasCustomPrompt="1"/>
          </p:nvPr>
        </p:nvSpPr>
        <p:spPr bwMode="gray">
          <a:xfrm>
            <a:off x="7546581" y="1003936"/>
            <a:ext cx="6796800" cy="6739890"/>
          </a:xfrm>
        </p:spPr>
        <p:txBody>
          <a:bodyPr vert="horz" lIns="130622" tIns="65311" rIns="130622" bIns="65311" rtlCol="0">
            <a:normAutofit/>
          </a:bodyPr>
          <a:lstStyle>
            <a:lvl1pPr>
              <a:defRPr lang="ja-JP" altLang="en-US" i="0" u="none" strike="noStrike" kern="0" cap="none" spc="0" normalizeH="0" baseline="0" dirty="0" smtClean="0">
                <a:ln>
                  <a:noFill/>
                </a:ln>
                <a:solidFill>
                  <a:srgbClr val="000000"/>
                </a:solidFill>
                <a:effectLst/>
                <a:uLnTx/>
                <a:uFillTx/>
                <a:latin typeface="Verdana" panose="020B0604030504040204" pitchFamily="34" charset="0"/>
                <a:cs typeface="Verdana" panose="020B0604030504040204" pitchFamily="34" charset="0"/>
              </a:defRPr>
            </a:lvl1pPr>
            <a:lvl2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2pPr>
            <a:lvl3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3pPr>
            <a:lvl4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4pPr>
          </a:lstStyle>
          <a:p>
            <a:pPr lvl="0"/>
            <a:r>
              <a:rPr kumimoji="1" lang="en-US" altLang="ja-JP" dirty="0" smtClean="0"/>
              <a:t>Enter the text.</a:t>
            </a:r>
            <a:endParaRPr kumimoji="1" lang="ja-JP" altLang="en-US" dirty="0" smtClean="0"/>
          </a:p>
          <a:p>
            <a:pPr lvl="1"/>
            <a:r>
              <a:rPr kumimoji="1" lang="en-US" altLang="ja-JP" sz="2300" b="0" i="0" u="none" strike="noStrike" kern="0" cap="none" spc="0" normalizeH="0" baseline="0" noProof="0" dirty="0" smtClean="0">
                <a:ln>
                  <a:noFill/>
                </a:ln>
                <a:solidFill>
                  <a:srgbClr val="000000"/>
                </a:solidFill>
                <a:effectLst/>
                <a:uLnTx/>
                <a:uFillTx/>
                <a:latin typeface="+mn-lt"/>
                <a:ea typeface="+mn-ea"/>
              </a:rPr>
              <a:t>Second level</a:t>
            </a:r>
            <a:endParaRPr kumimoji="1" lang="ja-JP" altLang="en-US" sz="2300" b="0" i="0" u="none" strike="noStrike" kern="0" cap="none" spc="0" normalizeH="0" baseline="0" noProof="0" dirty="0" smtClean="0">
              <a:ln>
                <a:noFill/>
              </a:ln>
              <a:solidFill>
                <a:srgbClr val="000000"/>
              </a:solidFill>
              <a:effectLst/>
              <a:uLnTx/>
              <a:uFillTx/>
              <a:latin typeface="+mn-lt"/>
              <a:ea typeface="+mn-ea"/>
            </a:endParaRPr>
          </a:p>
          <a:p>
            <a:pPr lvl="2"/>
            <a:r>
              <a:rPr kumimoji="1" lang="en-US" altLang="ja-JP" sz="2000" b="0" i="0" u="none" strike="noStrike" kern="0" cap="none" spc="0" normalizeH="0" baseline="0" noProof="0" dirty="0" smtClean="0">
                <a:ln>
                  <a:noFill/>
                </a:ln>
                <a:solidFill>
                  <a:srgbClr val="000000"/>
                </a:solidFill>
                <a:effectLst/>
                <a:uLnTx/>
                <a:uFillTx/>
                <a:latin typeface="+mn-lt"/>
                <a:ea typeface="+mn-ea"/>
              </a:rPr>
              <a:t>Third level</a:t>
            </a:r>
            <a:endParaRPr kumimoji="1" lang="ja-JP" altLang="en-US" sz="2000" b="0" i="0" u="none" strike="noStrike" kern="0" cap="none" spc="0" normalizeH="0" baseline="0" noProof="0" dirty="0" smtClean="0">
              <a:ln>
                <a:noFill/>
              </a:ln>
              <a:solidFill>
                <a:srgbClr val="000000"/>
              </a:solidFill>
              <a:effectLst/>
              <a:uLnTx/>
              <a:uFillTx/>
              <a:latin typeface="+mn-lt"/>
              <a:ea typeface="+mn-ea"/>
            </a:endParaRPr>
          </a:p>
          <a:p>
            <a:pPr lvl="3"/>
            <a:r>
              <a:rPr kumimoji="1" lang="en-US" altLang="ja-JP" sz="1700" b="0" i="0" u="none" strike="noStrike" kern="0" cap="none" spc="0" normalizeH="0" baseline="0" noProof="0" dirty="0" smtClean="0">
                <a:ln>
                  <a:noFill/>
                </a:ln>
                <a:solidFill>
                  <a:srgbClr val="000000"/>
                </a:solidFill>
                <a:effectLst/>
                <a:uLnTx/>
                <a:uFillTx/>
                <a:latin typeface="+mn-lt"/>
                <a:ea typeface="+mn-ea"/>
              </a:rPr>
              <a:t>Fourth level</a:t>
            </a:r>
            <a:endParaRPr kumimoji="1" lang="ja-JP" altLang="en-US" sz="1700" b="0" i="0" u="none" strike="noStrike" kern="0" cap="none" spc="0" normalizeH="0" baseline="0" noProof="0" dirty="0" smtClean="0">
              <a:ln>
                <a:noFill/>
              </a:ln>
              <a:solidFill>
                <a:srgbClr val="000000"/>
              </a:solidFill>
              <a:effectLst/>
              <a:uLnTx/>
              <a:uFillTx/>
              <a:latin typeface="+mn-lt"/>
              <a:ea typeface="+mn-ea"/>
            </a:endParaRPr>
          </a:p>
        </p:txBody>
      </p:sp>
    </p:spTree>
    <p:extLst>
      <p:ext uri="{BB962C8B-B14F-4D97-AF65-F5344CB8AC3E}">
        <p14:creationId xmlns:p14="http://schemas.microsoft.com/office/powerpoint/2010/main" val="4613282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68642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blue)">
    <p:bg bwMode="ltGray">
      <p:bgPr>
        <a:solidFill>
          <a:schemeClr val="accent6"/>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14400" y="0"/>
            <a:ext cx="14659200" cy="841438"/>
          </a:xfrm>
          <a:prstGeom prst="rect">
            <a:avLst/>
          </a:prstGeom>
        </p:spPr>
      </p:pic>
      <p:sp>
        <p:nvSpPr>
          <p:cNvPr id="2" name="タイトル"/>
          <p:cNvSpPr>
            <a:spLocks noGrp="1"/>
          </p:cNvSpPr>
          <p:nvPr>
            <p:ph type="title" hasCustomPrompt="1"/>
          </p:nvPr>
        </p:nvSpPr>
        <p:spPr bwMode="gray">
          <a:xfrm>
            <a:off x="287221" y="138240"/>
            <a:ext cx="14054400" cy="561600"/>
          </a:xfrm>
        </p:spPr>
        <p:txBody>
          <a:bodyPr vert="horz" lIns="130622" tIns="65311" rIns="130622" bIns="65311" rtlCol="0" anchor="ctr">
            <a:normAutofit/>
          </a:bodyPr>
          <a:lstStyle>
            <a:lvl1pPr>
              <a:defRPr lang="ja-JP" altLang="en-US" dirty="0">
                <a:solidFill>
                  <a:schemeClr val="tx1">
                    <a:lumMod val="95000"/>
                    <a:lumOff val="5000"/>
                  </a:schemeClr>
                </a:solidFill>
              </a:defRPr>
            </a:lvl1pPr>
          </a:lstStyle>
          <a:p>
            <a:pPr lvl="0"/>
            <a:r>
              <a:rPr kumimoji="1" lang="en-US" altLang="ja-JP" dirty="0" smtClean="0"/>
              <a:t>Enter the title.</a:t>
            </a:r>
            <a:endParaRPr kumimoji="1" lang="ja-JP" altLang="en-US" dirty="0"/>
          </a:p>
        </p:txBody>
      </p:sp>
    </p:spTree>
    <p:extLst>
      <p:ext uri="{BB962C8B-B14F-4D97-AF65-F5344CB8AC3E}">
        <p14:creationId xmlns:p14="http://schemas.microsoft.com/office/powerpoint/2010/main" val="16200204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mp; Content(blue)">
    <p:bg bwMode="ltGray">
      <p:bgPr>
        <a:solidFill>
          <a:schemeClr val="accent6"/>
        </a:solidFill>
        <a:effectLst/>
      </p:bgPr>
    </p:bg>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14400" y="0"/>
            <a:ext cx="14659200" cy="841438"/>
          </a:xfrm>
          <a:prstGeom prst="rect">
            <a:avLst/>
          </a:prstGeom>
        </p:spPr>
      </p:pic>
      <p:sp>
        <p:nvSpPr>
          <p:cNvPr id="4" name="コンテンツ プレースホルダー"/>
          <p:cNvSpPr>
            <a:spLocks noGrp="1"/>
          </p:cNvSpPr>
          <p:nvPr>
            <p:ph sz="quarter" idx="10" hasCustomPrompt="1"/>
          </p:nvPr>
        </p:nvSpPr>
        <p:spPr bwMode="gray">
          <a:xfrm>
            <a:off x="287219" y="1004054"/>
            <a:ext cx="14055962" cy="6739200"/>
          </a:xfrm>
        </p:spPr>
        <p:txBody>
          <a:bodyPr vert="horz" lIns="128565" tIns="65311" rIns="128565" bIns="65311" rtlCol="0">
            <a:noAutofit/>
          </a:bodyPr>
          <a:lstStyle>
            <a:lvl1pPr marL="257130" indent="-257130" eaLnBrk="1" hangingPunct="1">
              <a:buClr>
                <a:schemeClr val="bg1"/>
              </a:buClr>
              <a:defRPr lang="ja-JP" altLang="en-US" baseline="0" dirty="0" smtClean="0">
                <a:solidFill>
                  <a:schemeClr val="bg1"/>
                </a:solidFill>
              </a:defRPr>
            </a:lvl1pPr>
            <a:lvl2pPr marL="514260" indent="-257130" eaLnBrk="1" hangingPunct="1">
              <a:buClr>
                <a:schemeClr val="bg1"/>
              </a:buClr>
              <a:defRPr lang="ja-JP" altLang="en-US" baseline="0" dirty="0" smtClean="0">
                <a:solidFill>
                  <a:schemeClr val="bg1"/>
                </a:solidFill>
              </a:defRPr>
            </a:lvl2pPr>
            <a:lvl3pPr marL="668538" indent="-154278" eaLnBrk="1" hangingPunct="1">
              <a:buClr>
                <a:schemeClr val="bg1"/>
              </a:buClr>
              <a:defRPr lang="ja-JP" altLang="en-US" baseline="0" dirty="0" smtClean="0">
                <a:solidFill>
                  <a:schemeClr val="bg1"/>
                </a:solidFill>
              </a:defRPr>
            </a:lvl3pPr>
            <a:lvl4pPr marL="822816" indent="-154278" eaLnBrk="1" hangingPunct="1">
              <a:buClr>
                <a:schemeClr val="bg1"/>
              </a:buClr>
              <a:defRPr lang="ja-JP" altLang="en-US" baseline="0" dirty="0" smtClean="0">
                <a:solidFill>
                  <a:schemeClr val="bg1"/>
                </a:solidFill>
              </a:defRPr>
            </a:lvl4pPr>
            <a:lvl5pPr marL="359982" indent="257130" eaLnBrk="1" hangingPunct="1">
              <a:buClr>
                <a:schemeClr val="bg1"/>
              </a:buClr>
              <a:defRPr lang="ja-JP" altLang="en-US" baseline="0" dirty="0">
                <a:solidFill>
                  <a:schemeClr val="bg1"/>
                </a:solidFill>
              </a:defRPr>
            </a:lvl5pPr>
          </a:lstStyle>
          <a:p>
            <a:pPr lvl="0"/>
            <a:r>
              <a:rPr kumimoji="1" lang="en-US" altLang="ja-JP" dirty="0" smtClean="0"/>
              <a:t>Enter the text.</a:t>
            </a:r>
            <a:endParaRPr kumimoji="1" lang="ja-JP" altLang="en-US" dirty="0" smtClean="0"/>
          </a:p>
          <a:p>
            <a:pPr lvl="1"/>
            <a:r>
              <a:rPr kumimoji="1" lang="en-US" altLang="ja-JP" dirty="0" smtClean="0"/>
              <a:t>Second level</a:t>
            </a:r>
            <a:endParaRPr kumimoji="1" lang="ja-JP" altLang="en-US" dirty="0" smtClean="0"/>
          </a:p>
          <a:p>
            <a:pPr lvl="2"/>
            <a:r>
              <a:rPr kumimoji="1" lang="en-US" altLang="ja-JP" dirty="0" smtClean="0"/>
              <a:t>Third level</a:t>
            </a:r>
            <a:endParaRPr kumimoji="1" lang="ja-JP" altLang="en-US" dirty="0" smtClean="0"/>
          </a:p>
          <a:p>
            <a:pPr lvl="3"/>
            <a:r>
              <a:rPr kumimoji="1" lang="en-US" altLang="ja-JP" dirty="0" smtClean="0"/>
              <a:t>Fourth level</a:t>
            </a:r>
            <a:endParaRPr kumimoji="1" lang="ja-JP" altLang="en-US" dirty="0" smtClean="0"/>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354117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Lead 1 line &amp; Content(blue)">
    <p:bg bwMode="ltGray">
      <p:bgPr>
        <a:solidFill>
          <a:schemeClr val="accent6"/>
        </a:solidFill>
        <a:effectLst/>
      </p:bgPr>
    </p:bg>
    <p:spTree>
      <p:nvGrpSpPr>
        <p:cNvPr id="1" name=""/>
        <p:cNvGrpSpPr/>
        <p:nvPr/>
      </p:nvGrpSpPr>
      <p:grpSpPr>
        <a:xfrm>
          <a:off x="0" y="0"/>
          <a:ext cx="0" cy="0"/>
          <a:chOff x="0" y="0"/>
          <a:chExt cx="0" cy="0"/>
        </a:xfrm>
      </p:grpSpPr>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14400" y="0"/>
            <a:ext cx="14659200" cy="841438"/>
          </a:xfrm>
          <a:prstGeom prst="rect">
            <a:avLst/>
          </a:prstGeom>
        </p:spPr>
      </p:pic>
      <p:sp>
        <p:nvSpPr>
          <p:cNvPr id="2" name="タイトル"/>
          <p:cNvSpPr>
            <a:spLocks noGrp="1"/>
          </p:cNvSpPr>
          <p:nvPr>
            <p:ph type="title" hasCustomPrompt="1"/>
          </p:nvPr>
        </p:nvSpPr>
        <p:spPr bwMode="gray">
          <a:xfrm>
            <a:off x="287221" y="138240"/>
            <a:ext cx="14054400" cy="561600"/>
          </a:xfrm>
        </p:spPr>
        <p:txBody>
          <a:bodyPr vert="horz" lIns="130622" tIns="65311" rIns="130622" bIns="65311" rtlCol="0" anchor="ctr">
            <a:normAutofit/>
          </a:bodyPr>
          <a:lstStyle>
            <a:lvl1pPr>
              <a:defRPr lang="ja-JP" altLang="en-US" dirty="0">
                <a:solidFill>
                  <a:schemeClr val="tx1">
                    <a:lumMod val="95000"/>
                    <a:lumOff val="5000"/>
                  </a:schemeClr>
                </a:solidFill>
              </a:defRPr>
            </a:lvl1pPr>
          </a:lstStyle>
          <a:p>
            <a:pPr lvl="0"/>
            <a:r>
              <a:rPr kumimoji="1" lang="en-US" altLang="ja-JP" dirty="0" smtClean="0"/>
              <a:t>Enter the title.</a:t>
            </a:r>
            <a:endParaRPr kumimoji="1" lang="ja-JP" altLang="en-US" dirty="0"/>
          </a:p>
        </p:txBody>
      </p:sp>
      <p:sp>
        <p:nvSpPr>
          <p:cNvPr id="6" name="テキスト プレースホルダー"/>
          <p:cNvSpPr>
            <a:spLocks noGrp="1"/>
          </p:cNvSpPr>
          <p:nvPr>
            <p:ph type="body" sz="quarter" idx="11" hasCustomPrompt="1"/>
          </p:nvPr>
        </p:nvSpPr>
        <p:spPr bwMode="gray">
          <a:xfrm>
            <a:off x="285259" y="1003936"/>
            <a:ext cx="14056362" cy="518400"/>
          </a:xfrm>
          <a:prstGeom prst="roundRect">
            <a:avLst>
              <a:gd name="adj" fmla="val 13830"/>
            </a:avLst>
          </a:prstGeom>
          <a:solidFill>
            <a:schemeClr val="accent6">
              <a:lumMod val="75000"/>
              <a:lumOff val="25000"/>
            </a:schemeClr>
          </a:solidFill>
          <a:effectLst>
            <a:outerShdw blurRad="50800" dist="38100" dir="5400000" algn="t" rotWithShape="0">
              <a:prstClr val="black">
                <a:alpha val="40000"/>
              </a:prstClr>
            </a:outerShdw>
          </a:effectLst>
        </p:spPr>
        <p:txBody>
          <a:bodyPr wrap="square" tIns="65311" bIns="65311">
            <a:noAutofit/>
          </a:bodyPr>
          <a:lstStyle>
            <a:lvl1pPr marL="0" indent="0" algn="l" eaLnBrk="1" hangingPunct="1">
              <a:spcBef>
                <a:spcPts val="0"/>
              </a:spcBef>
              <a:buNone/>
              <a:defRPr>
                <a:solidFill>
                  <a:schemeClr val="bg1"/>
                </a:solidFill>
              </a:defRPr>
            </a:lvl1pPr>
            <a:lvl2pPr marL="102852" indent="0">
              <a:buNone/>
              <a:defRPr/>
            </a:lvl2pPr>
            <a:lvl3pPr marL="318501" indent="0">
              <a:buNone/>
              <a:defRPr/>
            </a:lvl3pPr>
            <a:lvl4pPr marL="468244" indent="0">
              <a:buNone/>
              <a:defRPr/>
            </a:lvl4pPr>
            <a:lvl5pPr marL="444835" indent="0">
              <a:buNone/>
              <a:defRPr/>
            </a:lvl5pPr>
          </a:lstStyle>
          <a:p>
            <a:pPr marL="0" lvl="0" indent="0" hangingPunct="1">
              <a:buNone/>
            </a:pPr>
            <a:r>
              <a:rPr kumimoji="1" lang="en-US" altLang="ja-JP" dirty="0" smtClean="0"/>
              <a:t>Use this layout when the leading sentence is written on one line.</a:t>
            </a:r>
            <a:endParaRPr kumimoji="1" lang="ja-JP" altLang="en-US" dirty="0"/>
          </a:p>
        </p:txBody>
      </p:sp>
      <p:sp>
        <p:nvSpPr>
          <p:cNvPr id="8" name="コンテンツ プレースホルダー"/>
          <p:cNvSpPr>
            <a:spLocks noGrp="1"/>
          </p:cNvSpPr>
          <p:nvPr>
            <p:ph sz="quarter" idx="10" hasCustomPrompt="1"/>
          </p:nvPr>
        </p:nvSpPr>
        <p:spPr bwMode="gray">
          <a:xfrm>
            <a:off x="287219" y="1697760"/>
            <a:ext cx="14055962" cy="6048000"/>
          </a:xfrm>
        </p:spPr>
        <p:txBody>
          <a:bodyPr vert="horz" lIns="128565" tIns="65311" rIns="128565" bIns="65311" rtlCol="0">
            <a:noAutofit/>
          </a:bodyPr>
          <a:lstStyle>
            <a:lvl1pPr marL="257130" indent="-257130" eaLnBrk="1" hangingPunct="1">
              <a:buClr>
                <a:schemeClr val="bg1"/>
              </a:buClr>
              <a:defRPr lang="ja-JP" altLang="en-US" baseline="0" dirty="0" smtClean="0">
                <a:solidFill>
                  <a:schemeClr val="bg1"/>
                </a:solidFill>
              </a:defRPr>
            </a:lvl1pPr>
            <a:lvl2pPr marL="514260" indent="-257130" eaLnBrk="1" hangingPunct="1">
              <a:buClr>
                <a:schemeClr val="bg1"/>
              </a:buClr>
              <a:defRPr lang="ja-JP" altLang="en-US" baseline="0" dirty="0" smtClean="0">
                <a:solidFill>
                  <a:schemeClr val="bg1"/>
                </a:solidFill>
              </a:defRPr>
            </a:lvl2pPr>
            <a:lvl3pPr marL="668538" indent="-154278" eaLnBrk="1" hangingPunct="1">
              <a:buClr>
                <a:schemeClr val="bg1"/>
              </a:buClr>
              <a:defRPr lang="ja-JP" altLang="en-US" baseline="0" dirty="0" smtClean="0">
                <a:solidFill>
                  <a:schemeClr val="bg1"/>
                </a:solidFill>
              </a:defRPr>
            </a:lvl3pPr>
            <a:lvl4pPr marL="822816" indent="-154278" eaLnBrk="1" hangingPunct="1">
              <a:buClr>
                <a:schemeClr val="bg1"/>
              </a:buClr>
              <a:defRPr lang="ja-JP" altLang="en-US" baseline="0" dirty="0" smtClean="0">
                <a:solidFill>
                  <a:schemeClr val="bg1"/>
                </a:solidFill>
              </a:defRPr>
            </a:lvl4pPr>
            <a:lvl5pPr marL="359982" indent="257130" eaLnBrk="1" hangingPunct="1">
              <a:buClr>
                <a:schemeClr val="bg1"/>
              </a:buClr>
              <a:defRPr lang="ja-JP" altLang="en-US" baseline="0" dirty="0">
                <a:solidFill>
                  <a:schemeClr val="bg1"/>
                </a:solidFill>
              </a:defRPr>
            </a:lvl5pPr>
          </a:lstStyle>
          <a:p>
            <a:pPr lvl="0"/>
            <a:r>
              <a:rPr kumimoji="1" lang="en-US" altLang="ja-JP" dirty="0" smtClean="0"/>
              <a:t>Enter the text.</a:t>
            </a:r>
            <a:endParaRPr kumimoji="1" lang="ja-JP" altLang="en-US" dirty="0" smtClean="0"/>
          </a:p>
          <a:p>
            <a:pPr lvl="1"/>
            <a:r>
              <a:rPr kumimoji="1" lang="en-US" altLang="ja-JP" dirty="0" smtClean="0"/>
              <a:t>Second level</a:t>
            </a:r>
            <a:endParaRPr kumimoji="1" lang="ja-JP" altLang="en-US" dirty="0" smtClean="0"/>
          </a:p>
          <a:p>
            <a:pPr lvl="2"/>
            <a:r>
              <a:rPr kumimoji="1" lang="en-US" altLang="ja-JP" dirty="0" smtClean="0"/>
              <a:t>Third level</a:t>
            </a:r>
            <a:endParaRPr kumimoji="1" lang="ja-JP" altLang="en-US" dirty="0" smtClean="0"/>
          </a:p>
          <a:p>
            <a:pPr lvl="3"/>
            <a:r>
              <a:rPr kumimoji="1" lang="en-US" altLang="ja-JP" dirty="0" smtClean="0"/>
              <a:t>Fourth level</a:t>
            </a:r>
            <a:endParaRPr kumimoji="1" lang="ja-JP" altLang="en-US" dirty="0" smtClean="0"/>
          </a:p>
        </p:txBody>
      </p:sp>
    </p:spTree>
    <p:extLst>
      <p:ext uri="{BB962C8B-B14F-4D97-AF65-F5344CB8AC3E}">
        <p14:creationId xmlns:p14="http://schemas.microsoft.com/office/powerpoint/2010/main" val="405480195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Lead 2 lines &amp; Content(blue)">
    <p:bg bwMode="ltGray">
      <p:bgPr>
        <a:solidFill>
          <a:schemeClr val="accent6"/>
        </a:solidFill>
        <a:effectLst/>
      </p:bgPr>
    </p:bg>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14400" y="0"/>
            <a:ext cx="14659200" cy="841438"/>
          </a:xfrm>
          <a:prstGeom prst="rect">
            <a:avLst/>
          </a:prstGeom>
        </p:spPr>
      </p:pic>
      <p:sp>
        <p:nvSpPr>
          <p:cNvPr id="2" name="タイトル"/>
          <p:cNvSpPr>
            <a:spLocks noGrp="1"/>
          </p:cNvSpPr>
          <p:nvPr>
            <p:ph type="title" hasCustomPrompt="1"/>
          </p:nvPr>
        </p:nvSpPr>
        <p:spPr bwMode="gray">
          <a:xfrm>
            <a:off x="287221" y="138240"/>
            <a:ext cx="14054400" cy="561600"/>
          </a:xfrm>
        </p:spPr>
        <p:txBody>
          <a:bodyPr vert="horz" lIns="130622" tIns="65311" rIns="130622" bIns="65311" rtlCol="0" anchor="ctr">
            <a:normAutofit/>
          </a:bodyPr>
          <a:lstStyle>
            <a:lvl1pPr>
              <a:defRPr lang="ja-JP" altLang="en-US" dirty="0">
                <a:solidFill>
                  <a:schemeClr val="tx1">
                    <a:lumMod val="95000"/>
                    <a:lumOff val="5000"/>
                  </a:schemeClr>
                </a:solidFill>
              </a:defRPr>
            </a:lvl1pPr>
          </a:lstStyle>
          <a:p>
            <a:pPr lvl="0"/>
            <a:r>
              <a:rPr kumimoji="1" lang="en-US" altLang="ja-JP" dirty="0" smtClean="0"/>
              <a:t>Enter the title.</a:t>
            </a:r>
            <a:endParaRPr kumimoji="1" lang="ja-JP" altLang="en-US" dirty="0"/>
          </a:p>
        </p:txBody>
      </p:sp>
      <p:sp>
        <p:nvSpPr>
          <p:cNvPr id="6" name="テキスト プレースホルダー"/>
          <p:cNvSpPr>
            <a:spLocks noGrp="1"/>
          </p:cNvSpPr>
          <p:nvPr>
            <p:ph type="body" sz="quarter" idx="11" hasCustomPrompt="1"/>
          </p:nvPr>
        </p:nvSpPr>
        <p:spPr bwMode="gray">
          <a:xfrm>
            <a:off x="287021" y="1003936"/>
            <a:ext cx="14054400" cy="907200"/>
          </a:xfrm>
          <a:prstGeom prst="roundRect">
            <a:avLst>
              <a:gd name="adj" fmla="val 7924"/>
            </a:avLst>
          </a:prstGeom>
          <a:solidFill>
            <a:schemeClr val="accent6">
              <a:lumMod val="75000"/>
              <a:lumOff val="25000"/>
            </a:schemeClr>
          </a:solidFill>
          <a:effectLst>
            <a:outerShdw blurRad="50800" dist="38100" dir="5400000" algn="t" rotWithShape="0">
              <a:prstClr val="black">
                <a:alpha val="40000"/>
              </a:prstClr>
            </a:outerShdw>
          </a:effectLst>
        </p:spPr>
        <p:txBody>
          <a:bodyPr tIns="65311" bIns="65311" anchor="ctr">
            <a:noAutofit/>
          </a:bodyPr>
          <a:lstStyle>
            <a:lvl1pPr marL="0" indent="0" algn="l" eaLnBrk="1" hangingPunct="1">
              <a:spcBef>
                <a:spcPts val="0"/>
              </a:spcBef>
              <a:buNone/>
              <a:defRPr baseline="0">
                <a:solidFill>
                  <a:schemeClr val="bg1"/>
                </a:solidFill>
              </a:defRPr>
            </a:lvl1pPr>
            <a:lvl2pPr marL="102852" indent="0">
              <a:buNone/>
              <a:defRPr/>
            </a:lvl2pPr>
            <a:lvl3pPr marL="318501" indent="0">
              <a:buNone/>
              <a:defRPr/>
            </a:lvl3pPr>
            <a:lvl4pPr marL="468244" indent="0">
              <a:buNone/>
              <a:defRPr/>
            </a:lvl4pPr>
            <a:lvl5pPr marL="444835" indent="0">
              <a:buNone/>
              <a:defRPr/>
            </a:lvl5pPr>
          </a:lstStyle>
          <a:p>
            <a:pPr marL="0" lvl="0" indent="0" hangingPunct="1">
              <a:buNone/>
            </a:pPr>
            <a:r>
              <a:rPr kumimoji="1" lang="en-US" altLang="ja-JP" dirty="0" smtClean="0"/>
              <a:t>Use this layout for a one-line headline</a:t>
            </a:r>
            <a:endParaRPr kumimoji="1" lang="ja-JP" altLang="en-US" dirty="0"/>
          </a:p>
        </p:txBody>
      </p:sp>
      <p:sp>
        <p:nvSpPr>
          <p:cNvPr id="18" name="コンテンツ プレースホルダー"/>
          <p:cNvSpPr>
            <a:spLocks noGrp="1"/>
          </p:cNvSpPr>
          <p:nvPr>
            <p:ph sz="quarter" idx="10" hasCustomPrompt="1"/>
          </p:nvPr>
        </p:nvSpPr>
        <p:spPr bwMode="gray">
          <a:xfrm>
            <a:off x="287219" y="2086560"/>
            <a:ext cx="14055962" cy="5659200"/>
          </a:xfrm>
        </p:spPr>
        <p:txBody>
          <a:bodyPr vert="horz" lIns="128565" tIns="65311" rIns="128565" bIns="65311" rtlCol="0">
            <a:noAutofit/>
          </a:bodyPr>
          <a:lstStyle>
            <a:lvl1pPr marL="257130" indent="-257130" eaLnBrk="1" hangingPunct="1">
              <a:buClr>
                <a:schemeClr val="bg1"/>
              </a:buClr>
              <a:defRPr lang="ja-JP" altLang="en-US" baseline="0" dirty="0" smtClean="0">
                <a:solidFill>
                  <a:schemeClr val="bg1"/>
                </a:solidFill>
              </a:defRPr>
            </a:lvl1pPr>
            <a:lvl2pPr marL="514260" indent="-257130" eaLnBrk="1" hangingPunct="1">
              <a:buClr>
                <a:schemeClr val="bg1"/>
              </a:buClr>
              <a:defRPr lang="ja-JP" altLang="en-US" baseline="0" dirty="0" smtClean="0">
                <a:solidFill>
                  <a:schemeClr val="bg1"/>
                </a:solidFill>
              </a:defRPr>
            </a:lvl2pPr>
            <a:lvl3pPr marL="668538" indent="-154278" eaLnBrk="1" hangingPunct="1">
              <a:buClr>
                <a:schemeClr val="bg1"/>
              </a:buClr>
              <a:defRPr lang="ja-JP" altLang="en-US" baseline="0" dirty="0" smtClean="0">
                <a:solidFill>
                  <a:schemeClr val="bg1"/>
                </a:solidFill>
              </a:defRPr>
            </a:lvl3pPr>
            <a:lvl4pPr marL="822816" indent="-154278" eaLnBrk="1" hangingPunct="1">
              <a:buClr>
                <a:schemeClr val="bg1"/>
              </a:buClr>
              <a:defRPr lang="ja-JP" altLang="en-US" baseline="0" dirty="0" smtClean="0">
                <a:solidFill>
                  <a:schemeClr val="bg1"/>
                </a:solidFill>
              </a:defRPr>
            </a:lvl4pPr>
            <a:lvl5pPr marL="359982" indent="257130" eaLnBrk="1" hangingPunct="1">
              <a:buClr>
                <a:schemeClr val="bg1"/>
              </a:buClr>
              <a:defRPr lang="ja-JP" altLang="en-US" baseline="0" dirty="0">
                <a:solidFill>
                  <a:schemeClr val="bg1"/>
                </a:solidFill>
              </a:defRPr>
            </a:lvl5pPr>
          </a:lstStyle>
          <a:p>
            <a:pPr lvl="0"/>
            <a:r>
              <a:rPr kumimoji="1" lang="en-US" altLang="ja-JP" dirty="0" smtClean="0"/>
              <a:t>Enter the text.</a:t>
            </a:r>
            <a:endParaRPr kumimoji="1" lang="ja-JP" altLang="en-US" dirty="0" smtClean="0"/>
          </a:p>
          <a:p>
            <a:pPr lvl="1"/>
            <a:r>
              <a:rPr kumimoji="1" lang="en-US" altLang="ja-JP" dirty="0" smtClean="0"/>
              <a:t>Second level</a:t>
            </a:r>
            <a:endParaRPr kumimoji="1" lang="ja-JP" altLang="en-US" dirty="0" smtClean="0"/>
          </a:p>
          <a:p>
            <a:pPr lvl="2"/>
            <a:r>
              <a:rPr kumimoji="1" lang="en-US" altLang="ja-JP" dirty="0" smtClean="0"/>
              <a:t>Third level</a:t>
            </a:r>
            <a:endParaRPr kumimoji="1" lang="ja-JP" altLang="en-US" dirty="0" smtClean="0"/>
          </a:p>
          <a:p>
            <a:pPr lvl="3"/>
            <a:r>
              <a:rPr kumimoji="1" lang="en-US" altLang="ja-JP" dirty="0" smtClean="0"/>
              <a:t>Fourth level</a:t>
            </a:r>
            <a:endParaRPr kumimoji="1" lang="ja-JP" altLang="en-US" dirty="0" smtClean="0"/>
          </a:p>
        </p:txBody>
      </p:sp>
    </p:spTree>
    <p:extLst>
      <p:ext uri="{BB962C8B-B14F-4D97-AF65-F5344CB8AC3E}">
        <p14:creationId xmlns:p14="http://schemas.microsoft.com/office/powerpoint/2010/main" val="37949744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wo Content(blue)">
    <p:bg bwMode="ltGray">
      <p:bgPr>
        <a:solidFill>
          <a:schemeClr val="accent6"/>
        </a:solid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14400" y="0"/>
            <a:ext cx="14659200" cy="841438"/>
          </a:xfrm>
          <a:prstGeom prst="rect">
            <a:avLst/>
          </a:prstGeom>
        </p:spPr>
      </p:pic>
      <p:sp>
        <p:nvSpPr>
          <p:cNvPr id="2" name="タイトル"/>
          <p:cNvSpPr>
            <a:spLocks noGrp="1"/>
          </p:cNvSpPr>
          <p:nvPr>
            <p:ph type="title" hasCustomPrompt="1"/>
          </p:nvPr>
        </p:nvSpPr>
        <p:spPr bwMode="gray">
          <a:xfrm>
            <a:off x="287221" y="138240"/>
            <a:ext cx="14054400" cy="561600"/>
          </a:xfrm>
        </p:spPr>
        <p:txBody>
          <a:bodyPr vert="horz" lIns="130622" tIns="65311" rIns="130622" bIns="65311" rtlCol="0" anchor="ctr">
            <a:normAutofit/>
          </a:bodyPr>
          <a:lstStyle>
            <a:lvl1pPr>
              <a:defRPr lang="ja-JP" altLang="en-US" dirty="0">
                <a:solidFill>
                  <a:schemeClr val="tx1">
                    <a:lumMod val="95000"/>
                    <a:lumOff val="5000"/>
                  </a:schemeClr>
                </a:solidFill>
              </a:defRPr>
            </a:lvl1pPr>
          </a:lstStyle>
          <a:p>
            <a:pPr lvl="0"/>
            <a:r>
              <a:rPr kumimoji="1" lang="en-US" altLang="ja-JP" dirty="0" smtClean="0"/>
              <a:t>Enter the title.</a:t>
            </a:r>
            <a:endParaRPr kumimoji="1" lang="ja-JP" altLang="en-US" dirty="0"/>
          </a:p>
        </p:txBody>
      </p:sp>
      <p:sp>
        <p:nvSpPr>
          <p:cNvPr id="4" name="コンテンツ プレースホルダー"/>
          <p:cNvSpPr>
            <a:spLocks noGrp="1"/>
          </p:cNvSpPr>
          <p:nvPr>
            <p:ph sz="quarter" idx="10" hasCustomPrompt="1"/>
          </p:nvPr>
        </p:nvSpPr>
        <p:spPr bwMode="gray">
          <a:xfrm>
            <a:off x="287219" y="1004054"/>
            <a:ext cx="6796800" cy="6739200"/>
          </a:xfrm>
        </p:spPr>
        <p:txBody>
          <a:bodyPr vert="horz" lIns="128565" tIns="65311" rIns="128565" bIns="65311" rtlCol="0">
            <a:noAutofit/>
          </a:bodyPr>
          <a:lstStyle>
            <a:lvl1pPr marL="257130" indent="-257130" eaLnBrk="1" hangingPunct="1">
              <a:buClr>
                <a:schemeClr val="bg1"/>
              </a:buClr>
              <a:defRPr lang="ja-JP" altLang="en-US" baseline="0" dirty="0" smtClean="0">
                <a:solidFill>
                  <a:schemeClr val="bg1"/>
                </a:solidFill>
              </a:defRPr>
            </a:lvl1pPr>
            <a:lvl2pPr marL="514260" indent="-257130" eaLnBrk="1" hangingPunct="1">
              <a:buClr>
                <a:schemeClr val="bg1"/>
              </a:buClr>
              <a:defRPr lang="ja-JP" altLang="en-US" baseline="0" dirty="0" smtClean="0">
                <a:solidFill>
                  <a:schemeClr val="bg1"/>
                </a:solidFill>
              </a:defRPr>
            </a:lvl2pPr>
            <a:lvl3pPr marL="668538" indent="-154278" eaLnBrk="1" hangingPunct="1">
              <a:buClr>
                <a:schemeClr val="bg1"/>
              </a:buClr>
              <a:defRPr lang="ja-JP" altLang="en-US" baseline="0" dirty="0" smtClean="0">
                <a:solidFill>
                  <a:schemeClr val="bg1"/>
                </a:solidFill>
              </a:defRPr>
            </a:lvl3pPr>
            <a:lvl4pPr marL="822816" indent="-154278" eaLnBrk="1" hangingPunct="1">
              <a:buClr>
                <a:schemeClr val="bg1"/>
              </a:buClr>
              <a:defRPr lang="ja-JP" altLang="en-US" baseline="0" dirty="0" smtClean="0">
                <a:solidFill>
                  <a:schemeClr val="bg1"/>
                </a:solidFill>
              </a:defRPr>
            </a:lvl4pPr>
            <a:lvl5pPr marL="359982" indent="257130" eaLnBrk="1" hangingPunct="1">
              <a:buClr>
                <a:schemeClr val="bg1"/>
              </a:buClr>
              <a:defRPr lang="ja-JP" altLang="en-US" baseline="0" dirty="0">
                <a:solidFill>
                  <a:schemeClr val="bg1"/>
                </a:solidFill>
              </a:defRPr>
            </a:lvl5pPr>
          </a:lstStyle>
          <a:p>
            <a:pPr lvl="0"/>
            <a:r>
              <a:rPr kumimoji="1" lang="en-US" altLang="ja-JP" dirty="0" smtClean="0"/>
              <a:t>Enter the text.</a:t>
            </a:r>
            <a:endParaRPr kumimoji="1" lang="ja-JP" altLang="en-US" dirty="0" smtClean="0"/>
          </a:p>
          <a:p>
            <a:pPr lvl="1"/>
            <a:r>
              <a:rPr kumimoji="1" lang="en-US" altLang="ja-JP" dirty="0" smtClean="0"/>
              <a:t>Second level</a:t>
            </a:r>
            <a:endParaRPr kumimoji="1" lang="ja-JP" altLang="en-US" dirty="0" smtClean="0"/>
          </a:p>
          <a:p>
            <a:pPr lvl="2"/>
            <a:r>
              <a:rPr kumimoji="1" lang="en-US" altLang="ja-JP" dirty="0" smtClean="0"/>
              <a:t>Third level</a:t>
            </a:r>
            <a:endParaRPr kumimoji="1" lang="ja-JP" altLang="en-US" dirty="0" smtClean="0"/>
          </a:p>
          <a:p>
            <a:pPr lvl="3"/>
            <a:r>
              <a:rPr kumimoji="1" lang="en-US" altLang="ja-JP" dirty="0" smtClean="0"/>
              <a:t>Fourth level</a:t>
            </a:r>
            <a:endParaRPr kumimoji="1" lang="ja-JP" altLang="en-US" dirty="0" smtClean="0"/>
          </a:p>
        </p:txBody>
      </p:sp>
      <p:sp>
        <p:nvSpPr>
          <p:cNvPr id="8" name="コンテンツ プレースホルダー"/>
          <p:cNvSpPr>
            <a:spLocks noGrp="1"/>
          </p:cNvSpPr>
          <p:nvPr>
            <p:ph sz="quarter" idx="11" hasCustomPrompt="1"/>
          </p:nvPr>
        </p:nvSpPr>
        <p:spPr bwMode="gray">
          <a:xfrm>
            <a:off x="7544821" y="1004054"/>
            <a:ext cx="6796800" cy="6739200"/>
          </a:xfrm>
        </p:spPr>
        <p:txBody>
          <a:bodyPr vert="horz" lIns="128565" tIns="65311" rIns="128565" bIns="65311" rtlCol="0">
            <a:noAutofit/>
          </a:bodyPr>
          <a:lstStyle>
            <a:lvl1pPr marL="257130" indent="-257130" eaLnBrk="1" hangingPunct="1">
              <a:buClr>
                <a:schemeClr val="bg1"/>
              </a:buClr>
              <a:defRPr lang="ja-JP" altLang="en-US" baseline="0" dirty="0" smtClean="0">
                <a:solidFill>
                  <a:schemeClr val="bg1"/>
                </a:solidFill>
              </a:defRPr>
            </a:lvl1pPr>
            <a:lvl2pPr marL="514260" indent="-257130" eaLnBrk="1" hangingPunct="1">
              <a:buClr>
                <a:schemeClr val="bg1"/>
              </a:buClr>
              <a:defRPr lang="ja-JP" altLang="en-US" baseline="0" dirty="0" smtClean="0">
                <a:solidFill>
                  <a:schemeClr val="bg1"/>
                </a:solidFill>
              </a:defRPr>
            </a:lvl2pPr>
            <a:lvl3pPr marL="668538" indent="-154278" eaLnBrk="1" hangingPunct="1">
              <a:buClr>
                <a:schemeClr val="bg1"/>
              </a:buClr>
              <a:defRPr lang="ja-JP" altLang="en-US" baseline="0" dirty="0" smtClean="0">
                <a:solidFill>
                  <a:schemeClr val="bg1"/>
                </a:solidFill>
              </a:defRPr>
            </a:lvl3pPr>
            <a:lvl4pPr marL="822816" indent="-154278" eaLnBrk="1" hangingPunct="1">
              <a:buClr>
                <a:schemeClr val="bg1"/>
              </a:buClr>
              <a:defRPr lang="ja-JP" altLang="en-US" baseline="0" dirty="0" smtClean="0">
                <a:solidFill>
                  <a:schemeClr val="bg1"/>
                </a:solidFill>
              </a:defRPr>
            </a:lvl4pPr>
            <a:lvl5pPr marL="359982" indent="257130" eaLnBrk="1" hangingPunct="1">
              <a:buClr>
                <a:schemeClr val="bg1"/>
              </a:buClr>
              <a:defRPr lang="ja-JP" altLang="en-US" baseline="0" dirty="0">
                <a:solidFill>
                  <a:schemeClr val="bg1"/>
                </a:solidFill>
              </a:defRPr>
            </a:lvl5pPr>
          </a:lstStyle>
          <a:p>
            <a:pPr lvl="0"/>
            <a:r>
              <a:rPr kumimoji="1" lang="en-US" altLang="ja-JP" dirty="0" smtClean="0"/>
              <a:t>Enter the text.</a:t>
            </a:r>
            <a:endParaRPr kumimoji="1" lang="ja-JP" altLang="en-US" dirty="0" smtClean="0"/>
          </a:p>
          <a:p>
            <a:pPr lvl="1"/>
            <a:r>
              <a:rPr kumimoji="1" lang="en-US" altLang="ja-JP" dirty="0" smtClean="0"/>
              <a:t>Second level</a:t>
            </a:r>
            <a:endParaRPr kumimoji="1" lang="ja-JP" altLang="en-US" dirty="0" smtClean="0"/>
          </a:p>
          <a:p>
            <a:pPr lvl="2"/>
            <a:r>
              <a:rPr kumimoji="1" lang="en-US" altLang="ja-JP" dirty="0" smtClean="0"/>
              <a:t>Third level</a:t>
            </a:r>
            <a:endParaRPr kumimoji="1" lang="ja-JP" altLang="en-US" dirty="0" smtClean="0"/>
          </a:p>
          <a:p>
            <a:pPr lvl="3"/>
            <a:r>
              <a:rPr kumimoji="1" lang="en-US" altLang="ja-JP" dirty="0" smtClean="0"/>
              <a:t>Fourth level</a:t>
            </a:r>
            <a:endParaRPr kumimoji="1" lang="ja-JP" altLang="en-US" dirty="0" smtClean="0"/>
          </a:p>
        </p:txBody>
      </p:sp>
    </p:spTree>
    <p:extLst>
      <p:ext uri="{BB962C8B-B14F-4D97-AF65-F5344CB8AC3E}">
        <p14:creationId xmlns:p14="http://schemas.microsoft.com/office/powerpoint/2010/main" val="31462807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nk(blue)">
    <p:bg bwMode="ltGray">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63507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orporate Mark">
    <p:spTree>
      <p:nvGrpSpPr>
        <p:cNvPr id="1" name=""/>
        <p:cNvGrpSpPr/>
        <p:nvPr/>
      </p:nvGrpSpPr>
      <p:grpSpPr>
        <a:xfrm>
          <a:off x="0" y="0"/>
          <a:ext cx="0" cy="0"/>
          <a:chOff x="0" y="0"/>
          <a:chExt cx="0" cy="0"/>
        </a:xfrm>
      </p:grpSpPr>
      <p:pic>
        <p:nvPicPr>
          <p:cNvPr id="2"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0" y="0"/>
            <a:ext cx="14630400" cy="8229600"/>
          </a:xfrm>
          <a:prstGeom prst="rect">
            <a:avLst/>
          </a:prstGeom>
        </p:spPr>
      </p:pic>
    </p:spTree>
    <p:extLst>
      <p:ext uri="{BB962C8B-B14F-4D97-AF65-F5344CB8AC3E}">
        <p14:creationId xmlns:p14="http://schemas.microsoft.com/office/powerpoint/2010/main" val="94308015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731520" y="7627621"/>
            <a:ext cx="3413760" cy="438150"/>
          </a:xfrm>
          <a:prstGeom prst="rect">
            <a:avLst/>
          </a:prstGeom>
        </p:spPr>
        <p:txBody>
          <a:bodyPr lIns="130622" tIns="65311" rIns="130622" bIns="65311"/>
          <a:lstStyle/>
          <a:p>
            <a:fld id="{EEFD11B5-6E0D-493C-8EB1-E894346CAF1F}" type="datetimeFigureOut">
              <a:rPr lang="en-US" smtClean="0"/>
              <a:pPr/>
              <a:t>9/5/2018</a:t>
            </a:fld>
            <a:endParaRPr lang="en-US"/>
          </a:p>
        </p:txBody>
      </p:sp>
      <p:sp>
        <p:nvSpPr>
          <p:cNvPr id="5" name="Footer Placeholder 4"/>
          <p:cNvSpPr>
            <a:spLocks noGrp="1"/>
          </p:cNvSpPr>
          <p:nvPr>
            <p:ph type="ftr" sz="quarter" idx="11"/>
          </p:nvPr>
        </p:nvSpPr>
        <p:spPr>
          <a:xfrm>
            <a:off x="4998720" y="7627621"/>
            <a:ext cx="4632960" cy="438150"/>
          </a:xfrm>
          <a:prstGeom prst="rect">
            <a:avLst/>
          </a:prstGeom>
        </p:spPr>
        <p:txBody>
          <a:bodyPr lIns="130622" tIns="65311" rIns="130622" bIns="65311"/>
          <a:lstStyle/>
          <a:p>
            <a:endParaRPr lang="en-US"/>
          </a:p>
        </p:txBody>
      </p:sp>
      <p:sp>
        <p:nvSpPr>
          <p:cNvPr id="6" name="Slide Number Placeholder 5"/>
          <p:cNvSpPr>
            <a:spLocks noGrp="1"/>
          </p:cNvSpPr>
          <p:nvPr>
            <p:ph type="sldNum" sz="quarter" idx="12"/>
          </p:nvPr>
        </p:nvSpPr>
        <p:spPr>
          <a:xfrm>
            <a:off x="10485120" y="7627621"/>
            <a:ext cx="3413760" cy="438150"/>
          </a:xfrm>
          <a:prstGeom prst="rect">
            <a:avLst/>
          </a:prstGeom>
        </p:spPr>
        <p:txBody>
          <a:bodyPr lIns="130622" tIns="65311" rIns="130622" bIns="65311"/>
          <a:lstStyle/>
          <a:p>
            <a:fld id="{F9761E70-B01A-4983-89B4-1A9E5A6359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blue)">
    <p:bg bwMode="ltGray">
      <p:bgPr>
        <a:solidFill>
          <a:schemeClr val="accent6"/>
        </a:solidFill>
        <a:effectLst/>
      </p:bgPr>
    </p:bg>
    <p:spTree>
      <p:nvGrpSpPr>
        <p:cNvPr id="1" name=""/>
        <p:cNvGrpSpPr/>
        <p:nvPr/>
      </p:nvGrpSpPr>
      <p:grpSpPr>
        <a:xfrm>
          <a:off x="0" y="0"/>
          <a:ext cx="0" cy="0"/>
          <a:chOff x="0" y="0"/>
          <a:chExt cx="0" cy="0"/>
        </a:xfrm>
      </p:grpSpPr>
      <p:pic>
        <p:nvPicPr>
          <p:cNvPr id="5" name="Background_TitleBlu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0" y="0"/>
            <a:ext cx="14630400" cy="8229600"/>
          </a:xfrm>
          <a:prstGeom prst="rect">
            <a:avLst/>
          </a:prstGeom>
        </p:spPr>
      </p:pic>
      <p:sp>
        <p:nvSpPr>
          <p:cNvPr id="13" name="タイトル"/>
          <p:cNvSpPr>
            <a:spLocks noGrp="1"/>
          </p:cNvSpPr>
          <p:nvPr>
            <p:ph type="title" hasCustomPrompt="1"/>
          </p:nvPr>
        </p:nvSpPr>
        <p:spPr bwMode="invGray">
          <a:xfrm>
            <a:off x="287221" y="3350268"/>
            <a:ext cx="14016691" cy="839784"/>
          </a:xfrm>
        </p:spPr>
        <p:txBody>
          <a:bodyPr vert="horz" lIns="130622" tIns="65311" rIns="130622" bIns="65311" rtlCol="0" anchor="b" anchorCtr="0">
            <a:spAutoFit/>
          </a:bodyPr>
          <a:lstStyle>
            <a:lvl1pPr>
              <a:defRPr lang="ja-JP" altLang="en-US" sz="4600" kern="0" dirty="0">
                <a:solidFill>
                  <a:schemeClr val="bg1"/>
                </a:solidFill>
                <a:effectLst/>
              </a:defRPr>
            </a:lvl1pPr>
          </a:lstStyle>
          <a:p>
            <a:pPr marL="0" lvl="0" defTabSz="1306220" latinLnBrk="0"/>
            <a:r>
              <a:rPr kumimoji="1" lang="en-US" altLang="ja-JP" dirty="0" smtClean="0"/>
              <a:t>Enter the title.</a:t>
            </a:r>
            <a:endParaRPr kumimoji="1" lang="ja-JP" altLang="en-US" dirty="0"/>
          </a:p>
        </p:txBody>
      </p:sp>
      <p:sp>
        <p:nvSpPr>
          <p:cNvPr id="16" name="テキスト プレースホルダー"/>
          <p:cNvSpPr>
            <a:spLocks noGrp="1"/>
          </p:cNvSpPr>
          <p:nvPr>
            <p:ph type="body" sz="quarter" idx="10" hasCustomPrompt="1"/>
          </p:nvPr>
        </p:nvSpPr>
        <p:spPr bwMode="invGray">
          <a:xfrm>
            <a:off x="287222" y="4711507"/>
            <a:ext cx="10830360" cy="1114218"/>
          </a:xfrm>
        </p:spPr>
        <p:txBody>
          <a:bodyPr wrap="square" tIns="65311">
            <a:spAutoFit/>
          </a:bodyPr>
          <a:lstStyle>
            <a:lvl1pPr marL="0" indent="0" algn="l">
              <a:buNone/>
              <a:defRPr sz="2900">
                <a:solidFill>
                  <a:schemeClr val="bg1"/>
                </a:solidFill>
              </a:defRPr>
            </a:lvl1pPr>
            <a:lvl2pPr marL="102852" indent="0">
              <a:buNone/>
              <a:defRPr>
                <a:solidFill>
                  <a:schemeClr val="bg1"/>
                </a:solidFill>
              </a:defRPr>
            </a:lvl2pPr>
            <a:lvl3pPr marL="318501" indent="0">
              <a:buNone/>
              <a:defRPr>
                <a:solidFill>
                  <a:schemeClr val="bg1"/>
                </a:solidFill>
              </a:defRPr>
            </a:lvl3pPr>
            <a:lvl4pPr marL="468244" indent="0">
              <a:buNone/>
              <a:defRPr>
                <a:solidFill>
                  <a:schemeClr val="bg1"/>
                </a:solidFill>
              </a:defRPr>
            </a:lvl4pPr>
            <a:lvl5pPr marL="444835" indent="0">
              <a:buNone/>
              <a:defRPr>
                <a:solidFill>
                  <a:schemeClr val="bg1"/>
                </a:solidFill>
              </a:defRPr>
            </a:lvl5pPr>
          </a:lstStyle>
          <a:p>
            <a:pPr lvl="0"/>
            <a:r>
              <a:rPr kumimoji="1" lang="en-US" altLang="ja-JP" dirty="0" smtClean="0"/>
              <a:t>Date, name and affiliation of author, etc.</a:t>
            </a:r>
          </a:p>
          <a:p>
            <a:pPr lvl="0"/>
            <a:r>
              <a:rPr kumimoji="1" lang="en-US" altLang="ja-JP" dirty="0" smtClean="0"/>
              <a:t> (Start a new line as appropriate.)</a:t>
            </a:r>
            <a:endParaRPr kumimoji="1" lang="ja-JP" altLang="en-US" dirty="0"/>
          </a:p>
        </p:txBody>
      </p:sp>
    </p:spTree>
    <p:extLst>
      <p:ext uri="{BB962C8B-B14F-4D97-AF65-F5344CB8AC3E}">
        <p14:creationId xmlns:p14="http://schemas.microsoft.com/office/powerpoint/2010/main" val="32776562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Titel en objec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4630400" cy="7680960"/>
          </a:xfrm>
          <a:prstGeom prst="rect">
            <a:avLst/>
          </a:prstGeom>
        </p:spPr>
      </p:pic>
      <p:sp>
        <p:nvSpPr>
          <p:cNvPr id="6" name="Rectangle 5"/>
          <p:cNvSpPr/>
          <p:nvPr userDrawn="1"/>
        </p:nvSpPr>
        <p:spPr>
          <a:xfrm>
            <a:off x="0" y="2890617"/>
            <a:ext cx="14630400" cy="1751797"/>
          </a:xfrm>
          <a:prstGeom prst="rect">
            <a:avLst/>
          </a:prstGeom>
          <a:solidFill>
            <a:srgbClr val="FFFFFF">
              <a:alpha val="90000"/>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109728" tIns="54864" rIns="219456" bIns="54864" rtlCol="0" anchor="ctr"/>
          <a:lstStyle/>
          <a:p>
            <a:pPr fontAlgn="base">
              <a:lnSpc>
                <a:spcPct val="90000"/>
              </a:lnSpc>
              <a:spcBef>
                <a:spcPct val="0"/>
              </a:spcBef>
              <a:spcAft>
                <a:spcPts val="1920"/>
              </a:spcAft>
            </a:pPr>
            <a:endParaRPr lang="en-US" sz="2400" dirty="0">
              <a:solidFill>
                <a:prstClr val="black"/>
              </a:solidFill>
              <a:latin typeface="Segoe UI Light" pitchFamily="34" charset="0"/>
            </a:endParaRPr>
          </a:p>
        </p:txBody>
      </p:sp>
      <p:sp>
        <p:nvSpPr>
          <p:cNvPr id="8" name="Rectangle 5"/>
          <p:cNvSpPr>
            <a:spLocks noGrp="1" noChangeArrowheads="1"/>
          </p:cNvSpPr>
          <p:nvPr>
            <p:ph type="title" hasCustomPrompt="1"/>
          </p:nvPr>
        </p:nvSpPr>
        <p:spPr bwMode="auto">
          <a:xfrm>
            <a:off x="406653" y="3252535"/>
            <a:ext cx="13949428" cy="997196"/>
          </a:xfrm>
          <a:prstGeom prst="rect">
            <a:avLst/>
          </a:prstGeom>
          <a:noFill/>
          <a:ln w="9525">
            <a:noFill/>
            <a:miter lim="800000"/>
            <a:headEnd/>
            <a:tailEnd/>
          </a:ln>
        </p:spPr>
        <p:txBody>
          <a:bodyPr vert="horz" wrap="square" lIns="109728" tIns="54864" rIns="109728" bIns="54864" numCol="1" anchor="ctr" anchorCtr="0" compatLnSpc="1">
            <a:prstTxWarp prst="textNoShape">
              <a:avLst/>
            </a:prstTxWarp>
            <a:spAutoFit/>
          </a:bodyPr>
          <a:lstStyle>
            <a:lvl1pPr>
              <a:lnSpc>
                <a:spcPct val="100000"/>
              </a:lnSpc>
              <a:defRPr sz="5800" baseline="0">
                <a:solidFill>
                  <a:schemeClr val="tx1"/>
                </a:solidFill>
              </a:defRPr>
            </a:lvl1pPr>
          </a:lstStyle>
          <a:p>
            <a:pPr lvl="0"/>
            <a:r>
              <a:rPr lang="en-US" dirty="0" smtClean="0"/>
              <a:t>Click to edit Title Slide</a:t>
            </a:r>
          </a:p>
        </p:txBody>
      </p:sp>
      <p:sp>
        <p:nvSpPr>
          <p:cNvPr id="10" name="Rectangle 9"/>
          <p:cNvSpPr/>
          <p:nvPr userDrawn="1"/>
        </p:nvSpPr>
        <p:spPr>
          <a:xfrm>
            <a:off x="0" y="4611657"/>
            <a:ext cx="14630400" cy="216520"/>
          </a:xfrm>
          <a:prstGeom prst="rect">
            <a:avLst/>
          </a:prstGeom>
          <a:solidFill>
            <a:srgbClr val="6AB3D8"/>
          </a:solidFill>
          <a:ln>
            <a:noFill/>
          </a:ln>
          <a:effectLst/>
        </p:spPr>
        <p:style>
          <a:lnRef idx="1">
            <a:schemeClr val="accent1"/>
          </a:lnRef>
          <a:fillRef idx="3">
            <a:schemeClr val="accent1"/>
          </a:fillRef>
          <a:effectRef idx="2">
            <a:schemeClr val="accent1"/>
          </a:effectRef>
          <a:fontRef idx="minor">
            <a:schemeClr val="lt1"/>
          </a:fontRef>
        </p:style>
        <p:txBody>
          <a:bodyPr lIns="109728" tIns="54864" rIns="109728" bIns="54864" rtlCol="0" anchor="ctr"/>
          <a:lstStyle/>
          <a:p>
            <a:pPr lvl="0" algn="ctr"/>
            <a:endParaRPr lang="en-US"/>
          </a:p>
        </p:txBody>
      </p:sp>
      <p:sp>
        <p:nvSpPr>
          <p:cNvPr id="11" name="Rectangle 10"/>
          <p:cNvSpPr/>
          <p:nvPr userDrawn="1"/>
        </p:nvSpPr>
        <p:spPr>
          <a:xfrm>
            <a:off x="0" y="2674097"/>
            <a:ext cx="14630400" cy="216520"/>
          </a:xfrm>
          <a:prstGeom prst="rect">
            <a:avLst/>
          </a:prstGeom>
          <a:solidFill>
            <a:srgbClr val="6AB3D8"/>
          </a:solidFill>
          <a:ln>
            <a:noFill/>
          </a:ln>
          <a:effectLst/>
        </p:spPr>
        <p:style>
          <a:lnRef idx="1">
            <a:schemeClr val="accent1"/>
          </a:lnRef>
          <a:fillRef idx="3">
            <a:schemeClr val="accent1"/>
          </a:fillRef>
          <a:effectRef idx="2">
            <a:schemeClr val="accent1"/>
          </a:effectRef>
          <a:fontRef idx="minor">
            <a:schemeClr val="lt1"/>
          </a:fontRef>
        </p:style>
        <p:txBody>
          <a:bodyPr lIns="109728" tIns="54864" rIns="109728" bIns="54864"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7428" y="408737"/>
            <a:ext cx="3988655" cy="2585977"/>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153292" y="603014"/>
            <a:ext cx="2172504" cy="1625857"/>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0968095" y="114046"/>
            <a:ext cx="3223427" cy="1756768"/>
          </a:xfrm>
          <a:prstGeom prst="rect">
            <a:avLst/>
          </a:prstGeom>
        </p:spPr>
      </p:pic>
    </p:spTree>
    <p:extLst>
      <p:ext uri="{BB962C8B-B14F-4D97-AF65-F5344CB8AC3E}">
        <p14:creationId xmlns:p14="http://schemas.microsoft.com/office/powerpoint/2010/main" val="3143289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rand Statement">
    <p:spTree>
      <p:nvGrpSpPr>
        <p:cNvPr id="1" name=""/>
        <p:cNvGrpSpPr/>
        <p:nvPr/>
      </p:nvGrpSpPr>
      <p:grpSpPr>
        <a:xfrm>
          <a:off x="0" y="0"/>
          <a:ext cx="0" cy="0"/>
          <a:chOff x="0" y="0"/>
          <a:chExt cx="0" cy="0"/>
        </a:xfrm>
      </p:grpSpPr>
      <p:pic>
        <p:nvPicPr>
          <p:cNvPr id="11" name="orchest_blue_base"/>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0" y="0"/>
            <a:ext cx="14630400" cy="8229600"/>
          </a:xfrm>
          <a:prstGeom prst="rect">
            <a:avLst/>
          </a:prstGeom>
        </p:spPr>
      </p:pic>
      <p:pic>
        <p:nvPicPr>
          <p:cNvPr id="12" name="逆光"/>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gray">
          <a:xfrm>
            <a:off x="0" y="1"/>
            <a:ext cx="14630400" cy="8229599"/>
          </a:xfrm>
          <a:prstGeom prst="rect">
            <a:avLst/>
          </a:prstGeom>
        </p:spPr>
      </p:pic>
      <p:pic>
        <p:nvPicPr>
          <p:cNvPr id="13" name="縦ライン"/>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gray">
          <a:xfrm>
            <a:off x="0" y="1"/>
            <a:ext cx="14630400" cy="8229599"/>
          </a:xfrm>
          <a:prstGeom prst="rect">
            <a:avLst/>
          </a:prstGeom>
        </p:spPr>
      </p:pic>
      <p:pic>
        <p:nvPicPr>
          <p:cNvPr id="14" name="右上へ"/>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gray">
          <a:xfrm>
            <a:off x="0" y="1"/>
            <a:ext cx="14630400" cy="8229599"/>
          </a:xfrm>
          <a:prstGeom prst="rect">
            <a:avLst/>
          </a:prstGeom>
        </p:spPr>
      </p:pic>
      <p:pic>
        <p:nvPicPr>
          <p:cNvPr id="15" name="左下へ"/>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0" y="1"/>
            <a:ext cx="14630400" cy="8229599"/>
          </a:xfrm>
          <a:prstGeom prst="rect">
            <a:avLst/>
          </a:prstGeom>
        </p:spPr>
      </p:pic>
      <p:pic>
        <p:nvPicPr>
          <p:cNvPr id="16" name="最後右へ"/>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0" y="1"/>
            <a:ext cx="14630400" cy="8229599"/>
          </a:xfrm>
          <a:prstGeom prst="rect">
            <a:avLst/>
          </a:prstGeom>
        </p:spPr>
      </p:pic>
      <p:grpSp>
        <p:nvGrpSpPr>
          <p:cNvPr id="2" name="Group 22"/>
          <p:cNvGrpSpPr/>
          <p:nvPr/>
        </p:nvGrpSpPr>
        <p:grpSpPr>
          <a:xfrm>
            <a:off x="0" y="0"/>
            <a:ext cx="14630400" cy="8229600"/>
            <a:chOff x="0" y="0"/>
            <a:chExt cx="9144000" cy="6858000"/>
          </a:xfrm>
        </p:grpSpPr>
        <p:grpSp>
          <p:nvGrpSpPr>
            <p:cNvPr id="3" name="グループ化 17"/>
            <p:cNvGrpSpPr/>
            <p:nvPr userDrawn="1"/>
          </p:nvGrpSpPr>
          <p:grpSpPr bwMode="gray">
            <a:xfrm>
              <a:off x="0" y="0"/>
              <a:ext cx="9144000" cy="6858000"/>
              <a:chOff x="0" y="0"/>
              <a:chExt cx="9144000" cy="6858000"/>
            </a:xfrm>
          </p:grpSpPr>
          <p:pic>
            <p:nvPicPr>
              <p:cNvPr id="19" name="white"/>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gray">
              <a:xfrm>
                <a:off x="0" y="0"/>
                <a:ext cx="9144000" cy="6858000"/>
              </a:xfrm>
              <a:prstGeom prst="rect">
                <a:avLst/>
              </a:prstGeom>
            </p:spPr>
          </p:pic>
          <p:pic>
            <p:nvPicPr>
              <p:cNvPr id="20" name="brighter_logo_poji"/>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gray">
              <a:xfrm>
                <a:off x="296790" y="2146503"/>
                <a:ext cx="8466645" cy="993566"/>
              </a:xfrm>
              <a:prstGeom prst="rect">
                <a:avLst/>
              </a:prstGeom>
            </p:spPr>
          </p:pic>
        </p:grpSp>
        <p:sp>
          <p:nvSpPr>
            <p:cNvPr id="22" name="TextBox 21"/>
            <p:cNvSpPr txBox="1"/>
            <p:nvPr userDrawn="1"/>
          </p:nvSpPr>
          <p:spPr>
            <a:xfrm>
              <a:off x="1941094" y="3569362"/>
              <a:ext cx="6553200" cy="2385268"/>
            </a:xfrm>
            <a:prstGeom prst="rect">
              <a:avLst/>
            </a:prstGeom>
            <a:noFill/>
          </p:spPr>
          <p:txBody>
            <a:bodyPr wrap="square" rtlCol="0">
              <a:spAutoFit/>
            </a:bodyPr>
            <a:lstStyle/>
            <a:p>
              <a:r>
                <a:rPr lang="en-US" sz="2000" dirty="0" smtClean="0">
                  <a:latin typeface="Verdana" pitchFamily="34" charset="0"/>
                  <a:ea typeface="Verdana" pitchFamily="34" charset="0"/>
                  <a:cs typeface="Verdana" pitchFamily="34" charset="0"/>
                </a:rPr>
                <a:t>NEC brings together and integrates technology and expertise to create the ICT-enabled society of tomorrow.</a:t>
              </a:r>
            </a:p>
            <a:p>
              <a:endParaRPr lang="en-US" sz="2000" dirty="0">
                <a:latin typeface="Verdana" pitchFamily="34" charset="0"/>
                <a:ea typeface="Verdana" pitchFamily="34" charset="0"/>
                <a:cs typeface="Verdana" pitchFamily="34" charset="0"/>
              </a:endParaRPr>
            </a:p>
            <a:p>
              <a:r>
                <a:rPr lang="en-US" sz="2000" dirty="0" smtClean="0">
                  <a:latin typeface="Verdana" pitchFamily="34" charset="0"/>
                  <a:ea typeface="Verdana" pitchFamily="34" charset="0"/>
                  <a:cs typeface="Verdana" pitchFamily="34" charset="0"/>
                </a:rPr>
                <a:t>We collaborate closely with partners and customers around the world, orchestrating each project to ensure all of its parts are fine-tuned to local needs.</a:t>
              </a:r>
            </a:p>
            <a:p>
              <a:endParaRPr lang="en-US" sz="2000" dirty="0">
                <a:latin typeface="Verdana" pitchFamily="34" charset="0"/>
                <a:ea typeface="Verdana" pitchFamily="34" charset="0"/>
                <a:cs typeface="Verdana" pitchFamily="34" charset="0"/>
              </a:endParaRPr>
            </a:p>
            <a:p>
              <a:r>
                <a:rPr lang="en-US" sz="2000" dirty="0" smtClean="0">
                  <a:latin typeface="Verdana" pitchFamily="34" charset="0"/>
                  <a:ea typeface="Verdana" pitchFamily="34" charset="0"/>
                  <a:cs typeface="Verdana" pitchFamily="34" charset="0"/>
                </a:rPr>
                <a:t>Every day, our innovative solutions for society contribute to and enable people to live brighter lives.</a:t>
              </a:r>
              <a:endParaRPr lang="en-US" sz="2000" dirty="0">
                <a:latin typeface="Verdana" pitchFamily="34" charset="0"/>
                <a:ea typeface="Verdana" pitchFamily="34" charset="0"/>
                <a:cs typeface="Verdana" pitchFamily="34" charset="0"/>
              </a:endParaRPr>
            </a:p>
          </p:txBody>
        </p:sp>
      </p:grpSp>
    </p:spTree>
    <p:extLst>
      <p:ext uri="{BB962C8B-B14F-4D97-AF65-F5344CB8AC3E}">
        <p14:creationId xmlns:p14="http://schemas.microsoft.com/office/powerpoint/2010/main" val="31627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80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par>
                                <p:cTn id="8" presetID="22" presetClass="entr" presetSubtype="4" fill="hold" nodeType="withEffect">
                                  <p:stCondLst>
                                    <p:cond delay="190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1000"/>
                                        <p:tgtEl>
                                          <p:spTgt spid="14"/>
                                        </p:tgtEl>
                                      </p:cBhvr>
                                    </p:animEffect>
                                  </p:childTnLst>
                                </p:cTn>
                              </p:par>
                              <p:par>
                                <p:cTn id="11" presetID="22" presetClass="entr" presetSubtype="2" fill="hold" nodeType="withEffect">
                                  <p:stCondLst>
                                    <p:cond delay="260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1000"/>
                                        <p:tgtEl>
                                          <p:spTgt spid="15"/>
                                        </p:tgtEl>
                                      </p:cBhvr>
                                    </p:animEffect>
                                  </p:childTnLst>
                                </p:cTn>
                              </p:par>
                              <p:par>
                                <p:cTn id="14" presetID="22" presetClass="entr" presetSubtype="8" fill="hold" nodeType="withEffect">
                                  <p:stCondLst>
                                    <p:cond delay="350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1000"/>
                                        <p:tgtEl>
                                          <p:spTgt spid="16"/>
                                        </p:tgtEl>
                                      </p:cBhvr>
                                    </p:animEffect>
                                  </p:childTnLst>
                                </p:cTn>
                              </p:par>
                            </p:childTnLst>
                          </p:cTn>
                        </p:par>
                        <p:par>
                          <p:cTn id="17" fill="hold">
                            <p:stCondLst>
                              <p:cond delay="4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childTnLst>
                                </p:cTn>
                              </p:par>
                              <p:par>
                                <p:cTn id="21" presetID="10" presetClass="exit" presetSubtype="0" fill="hold" nodeType="withEffect">
                                  <p:stCondLst>
                                    <p:cond delay="1000"/>
                                  </p:stCondLst>
                                  <p:childTnLst>
                                    <p:animEffect transition="out" filter="fade">
                                      <p:cBhvr>
                                        <p:cTn id="22" dur="800"/>
                                        <p:tgtEl>
                                          <p:spTgt spid="12"/>
                                        </p:tgtEl>
                                      </p:cBhvr>
                                    </p:animEffect>
                                    <p:set>
                                      <p:cBhvr>
                                        <p:cTn id="23" dur="1" fill="hold">
                                          <p:stCondLst>
                                            <p:cond delay="799"/>
                                          </p:stCondLst>
                                        </p:cTn>
                                        <p:tgtEl>
                                          <p:spTgt spid="12"/>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able of Contents">
    <p:spTree>
      <p:nvGrpSpPr>
        <p:cNvPr id="1" name=""/>
        <p:cNvGrpSpPr/>
        <p:nvPr/>
      </p:nvGrpSpPr>
      <p:grpSpPr>
        <a:xfrm>
          <a:off x="0" y="0"/>
          <a:ext cx="0" cy="0"/>
          <a:chOff x="0" y="0"/>
          <a:chExt cx="0" cy="0"/>
        </a:xfrm>
      </p:grpSpPr>
      <p:pic>
        <p:nvPicPr>
          <p:cNvPr id="3" name="Background_Conten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0" y="0"/>
            <a:ext cx="14630400" cy="8229600"/>
          </a:xfrm>
          <a:prstGeom prst="rect">
            <a:avLst/>
          </a:prstGeom>
        </p:spPr>
      </p:pic>
      <p:sp>
        <p:nvSpPr>
          <p:cNvPr id="2" name="タイトル"/>
          <p:cNvSpPr>
            <a:spLocks noGrp="1"/>
          </p:cNvSpPr>
          <p:nvPr>
            <p:ph type="title" hasCustomPrompt="1"/>
          </p:nvPr>
        </p:nvSpPr>
        <p:spPr bwMode="gray">
          <a:xfrm>
            <a:off x="2591475" y="348818"/>
            <a:ext cx="11750400" cy="655118"/>
          </a:xfrm>
        </p:spPr>
        <p:txBody>
          <a:bodyPr wrap="square" anchor="b">
            <a:spAutoFit/>
          </a:bodyPr>
          <a:lstStyle>
            <a:lvl1pPr>
              <a:defRPr b="0" baseline="0">
                <a:solidFill>
                  <a:schemeClr val="tx2">
                    <a:lumMod val="65000"/>
                    <a:lumOff val="35000"/>
                  </a:schemeClr>
                </a:solidFill>
              </a:defRPr>
            </a:lvl1pPr>
          </a:lstStyle>
          <a:p>
            <a:r>
              <a:rPr kumimoji="1" lang="en-US" altLang="ja-JP" dirty="0" smtClean="0"/>
              <a:t>Enter the title of the table of contents.</a:t>
            </a:r>
            <a:endParaRPr kumimoji="1" lang="ja-JP" altLang="en-US" dirty="0"/>
          </a:p>
        </p:txBody>
      </p:sp>
      <p:sp>
        <p:nvSpPr>
          <p:cNvPr id="5" name="テキスト プレースホルダー"/>
          <p:cNvSpPr>
            <a:spLocks noGrp="1"/>
          </p:cNvSpPr>
          <p:nvPr>
            <p:ph type="body" sz="quarter" idx="10" hasCustomPrompt="1"/>
          </p:nvPr>
        </p:nvSpPr>
        <p:spPr bwMode="gray">
          <a:xfrm>
            <a:off x="2591475" y="1339200"/>
            <a:ext cx="11750400" cy="6134400"/>
          </a:xfrm>
        </p:spPr>
        <p:txBody>
          <a:bodyPr wrap="square">
            <a:noAutofit/>
          </a:bodyPr>
          <a:lstStyle>
            <a:lvl1pPr marL="0" indent="0">
              <a:lnSpc>
                <a:spcPct val="140000"/>
              </a:lnSpc>
              <a:spcBef>
                <a:spcPts val="714"/>
              </a:spcBef>
              <a:buNone/>
              <a:defRPr sz="3100" b="0">
                <a:solidFill>
                  <a:schemeClr val="tx1"/>
                </a:solidFill>
              </a:defRPr>
            </a:lvl1pPr>
            <a:lvl2pPr marL="257130" indent="0">
              <a:lnSpc>
                <a:spcPct val="100000"/>
              </a:lnSpc>
              <a:spcBef>
                <a:spcPts val="714"/>
              </a:spcBef>
              <a:buNone/>
              <a:defRPr sz="2600" b="0">
                <a:solidFill>
                  <a:schemeClr val="tx1"/>
                </a:solidFill>
              </a:defRPr>
            </a:lvl2pPr>
            <a:lvl3pPr marL="514260" indent="0">
              <a:lnSpc>
                <a:spcPct val="100000"/>
              </a:lnSpc>
              <a:spcBef>
                <a:spcPts val="714"/>
              </a:spcBef>
              <a:buNone/>
              <a:defRPr b="0" baseline="0">
                <a:solidFill>
                  <a:schemeClr val="tx1"/>
                </a:solidFill>
              </a:defRPr>
            </a:lvl3pPr>
            <a:lvl4pPr marL="771390" indent="0">
              <a:lnSpc>
                <a:spcPct val="100000"/>
              </a:lnSpc>
              <a:spcBef>
                <a:spcPts val="714"/>
              </a:spcBef>
              <a:buNone/>
              <a:defRPr b="0">
                <a:solidFill>
                  <a:schemeClr val="tx1"/>
                </a:solidFill>
              </a:defRPr>
            </a:lvl4pPr>
            <a:lvl5pPr marL="979665" indent="0">
              <a:buNone/>
              <a:defRPr b="0"/>
            </a:lvl5pPr>
          </a:lstStyle>
          <a:p>
            <a:pPr lvl="0"/>
            <a:r>
              <a:rPr kumimoji="1" lang="en-US" altLang="ja-JP" dirty="0" smtClean="0"/>
              <a:t>Enter the items in the table of contents.</a:t>
            </a:r>
          </a:p>
          <a:p>
            <a:pPr lvl="1"/>
            <a:r>
              <a:rPr kumimoji="1" lang="en-US" altLang="ja-JP" dirty="0" smtClean="0"/>
              <a:t>Second level</a:t>
            </a:r>
            <a:endParaRPr kumimoji="1" lang="ja-JP" altLang="en-US" dirty="0" smtClean="0"/>
          </a:p>
          <a:p>
            <a:pPr lvl="2"/>
            <a:r>
              <a:rPr kumimoji="1" lang="en-US" altLang="ja-JP" dirty="0" smtClean="0"/>
              <a:t>Third level</a:t>
            </a:r>
            <a:endParaRPr kumimoji="1" lang="ja-JP" altLang="en-US" dirty="0" smtClean="0"/>
          </a:p>
          <a:p>
            <a:pPr lvl="3"/>
            <a:r>
              <a:rPr kumimoji="1" lang="en-US" altLang="ja-JP" dirty="0" smtClean="0"/>
              <a:t>Fourth level</a:t>
            </a:r>
            <a:endParaRPr kumimoji="1" lang="ja-JP" altLang="en-US" dirty="0" smtClean="0"/>
          </a:p>
        </p:txBody>
      </p:sp>
    </p:spTree>
    <p:extLst>
      <p:ext uri="{BB962C8B-B14F-4D97-AF65-F5344CB8AC3E}">
        <p14:creationId xmlns:p14="http://schemas.microsoft.com/office/powerpoint/2010/main" val="787856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3" name="Background_SectionHead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ltGray">
          <a:xfrm>
            <a:off x="0" y="0"/>
            <a:ext cx="14630400" cy="8229600"/>
          </a:xfrm>
          <a:prstGeom prst="rect">
            <a:avLst/>
          </a:prstGeom>
        </p:spPr>
      </p:pic>
      <p:sp>
        <p:nvSpPr>
          <p:cNvPr id="2" name="タイトル"/>
          <p:cNvSpPr>
            <a:spLocks noGrp="1"/>
          </p:cNvSpPr>
          <p:nvPr>
            <p:ph type="title" hasCustomPrompt="1"/>
          </p:nvPr>
        </p:nvSpPr>
        <p:spPr bwMode="invGray">
          <a:xfrm>
            <a:off x="287021" y="3467323"/>
            <a:ext cx="14054400" cy="747451"/>
          </a:xfrm>
        </p:spPr>
        <p:txBody>
          <a:bodyPr wrap="square" anchor="b">
            <a:spAutoFit/>
          </a:bodyPr>
          <a:lstStyle>
            <a:lvl1pPr>
              <a:defRPr sz="4000" b="0">
                <a:solidFill>
                  <a:schemeClr val="bg1"/>
                </a:solidFill>
              </a:defRPr>
            </a:lvl1pPr>
          </a:lstStyle>
          <a:p>
            <a:r>
              <a:rPr kumimoji="1" lang="en-US" altLang="ja-JP" dirty="0" smtClean="0"/>
              <a:t>Enter the title.</a:t>
            </a:r>
            <a:endParaRPr kumimoji="1" lang="ja-JP" altLang="en-US" dirty="0"/>
          </a:p>
        </p:txBody>
      </p:sp>
      <p:sp>
        <p:nvSpPr>
          <p:cNvPr id="5" name="テキスト プレースホルダー"/>
          <p:cNvSpPr>
            <a:spLocks noGrp="1"/>
          </p:cNvSpPr>
          <p:nvPr>
            <p:ph type="body" sz="quarter" idx="10" hasCustomPrompt="1"/>
          </p:nvPr>
        </p:nvSpPr>
        <p:spPr bwMode="gray">
          <a:xfrm>
            <a:off x="287021" y="4622400"/>
            <a:ext cx="11521440" cy="1816974"/>
          </a:xfrm>
        </p:spPr>
        <p:txBody>
          <a:bodyPr>
            <a:spAutoFit/>
          </a:bodyPr>
          <a:lstStyle>
            <a:lvl1pPr marL="0" indent="0">
              <a:buNone/>
              <a:defRPr b="0"/>
            </a:lvl1pPr>
            <a:lvl2pPr marL="102852" indent="0">
              <a:buNone/>
              <a:defRPr sz="2600" b="0"/>
            </a:lvl2pPr>
            <a:lvl3pPr marL="318501" indent="0">
              <a:buNone/>
              <a:defRPr b="0"/>
            </a:lvl3pPr>
            <a:lvl4pPr marL="468244" indent="0">
              <a:buNone/>
              <a:defRPr b="0"/>
            </a:lvl4pPr>
            <a:lvl5pPr marL="444835" indent="0">
              <a:buNone/>
              <a:defRPr b="0"/>
            </a:lvl5pPr>
          </a:lstStyle>
          <a:p>
            <a:pPr lvl="0"/>
            <a:r>
              <a:rPr kumimoji="1" lang="en-US" altLang="ja-JP" dirty="0" smtClean="0"/>
              <a:t>Enter the subtitle.</a:t>
            </a:r>
          </a:p>
          <a:p>
            <a:pPr lvl="1"/>
            <a:r>
              <a:rPr kumimoji="1" lang="en-US" altLang="ja-JP" dirty="0" smtClean="0"/>
              <a:t>Second level</a:t>
            </a:r>
            <a:endParaRPr kumimoji="1" lang="ja-JP" altLang="en-US" dirty="0" smtClean="0"/>
          </a:p>
          <a:p>
            <a:pPr lvl="2"/>
            <a:r>
              <a:rPr kumimoji="1" lang="en-US" altLang="ja-JP" dirty="0" smtClean="0"/>
              <a:t>Third level</a:t>
            </a:r>
            <a:endParaRPr kumimoji="1" lang="ja-JP" altLang="en-US" dirty="0" smtClean="0"/>
          </a:p>
          <a:p>
            <a:pPr lvl="3"/>
            <a:r>
              <a:rPr kumimoji="1" lang="en-US" altLang="ja-JP" dirty="0" smtClean="0"/>
              <a:t>Fourth level</a:t>
            </a:r>
            <a:endParaRPr kumimoji="1" lang="ja-JP" altLang="en-US" dirty="0" smtClean="0"/>
          </a:p>
        </p:txBody>
      </p:sp>
    </p:spTree>
    <p:extLst>
      <p:ext uri="{BB962C8B-B14F-4D97-AF65-F5344CB8AC3E}">
        <p14:creationId xmlns:p14="http://schemas.microsoft.com/office/powerpoint/2010/main" val="41762569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Only(white)">
    <p:spTree>
      <p:nvGrpSpPr>
        <p:cNvPr id="1" name=""/>
        <p:cNvGrpSpPr/>
        <p:nvPr/>
      </p:nvGrpSpPr>
      <p:grpSpPr>
        <a:xfrm>
          <a:off x="0" y="0"/>
          <a:ext cx="0" cy="0"/>
          <a:chOff x="0" y="0"/>
          <a:chExt cx="0" cy="0"/>
        </a:xfrm>
      </p:grpSpPr>
      <p:pic>
        <p:nvPicPr>
          <p:cNvPr id="6" name="Backgr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0" y="1"/>
            <a:ext cx="14640560" cy="83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87221" y="138240"/>
            <a:ext cx="14054400" cy="561600"/>
          </a:xfrm>
        </p:spPr>
        <p:txBody>
          <a:bodyPr tIns="65311" bIns="65311">
            <a:normAutofit/>
          </a:bodyPr>
          <a:lstStyle>
            <a:lvl1pPr>
              <a:defRPr sz="3400" b="0">
                <a:solidFill>
                  <a:schemeClr val="bg1"/>
                </a:solidFill>
              </a:defRPr>
            </a:lvl1pPr>
          </a:lstStyle>
          <a:p>
            <a:r>
              <a:rPr kumimoji="1" lang="en-US" altLang="ja-JP" dirty="0" smtClean="0"/>
              <a:t>Enter the title.</a:t>
            </a:r>
            <a:endParaRPr kumimoji="1" lang="ja-JP" altLang="en-US" dirty="0"/>
          </a:p>
        </p:txBody>
      </p:sp>
    </p:spTree>
    <p:extLst>
      <p:ext uri="{BB962C8B-B14F-4D97-AF65-F5344CB8AC3E}">
        <p14:creationId xmlns:p14="http://schemas.microsoft.com/office/powerpoint/2010/main" val="33990098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amp; Content(white)">
    <p:spTree>
      <p:nvGrpSpPr>
        <p:cNvPr id="1" name=""/>
        <p:cNvGrpSpPr/>
        <p:nvPr/>
      </p:nvGrpSpPr>
      <p:grpSpPr>
        <a:xfrm>
          <a:off x="0" y="0"/>
          <a:ext cx="0" cy="0"/>
          <a:chOff x="0" y="0"/>
          <a:chExt cx="0" cy="0"/>
        </a:xfrm>
      </p:grpSpPr>
      <p:pic>
        <p:nvPicPr>
          <p:cNvPr id="6" name="Backgr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0" y="1"/>
            <a:ext cx="14640560" cy="83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87221" y="138240"/>
            <a:ext cx="14054400" cy="561600"/>
          </a:xfrm>
        </p:spPr>
        <p:txBody>
          <a:bodyPr vert="horz" lIns="130622" tIns="65311" rIns="130622" bIns="65311" rtlCol="0" anchor="ctr">
            <a:normAutofit/>
          </a:bodyPr>
          <a:lstStyle>
            <a:lvl1pPr>
              <a:defRPr lang="ja-JP" altLang="en-US" dirty="0">
                <a:solidFill>
                  <a:schemeClr val="bg1"/>
                </a:solidFill>
                <a:latin typeface="Verdana" panose="020B0604030504040204" pitchFamily="34" charset="0"/>
                <a:cs typeface="Verdana" panose="020B0604030504040204" pitchFamily="34" charset="0"/>
              </a:defRPr>
            </a:lvl1pPr>
          </a:lstStyle>
          <a:p>
            <a:pPr lvl="0"/>
            <a:r>
              <a:rPr kumimoji="1" lang="en-US" altLang="ja-JP" dirty="0" smtClean="0"/>
              <a:t>Enter the title.</a:t>
            </a:r>
            <a:endParaRPr kumimoji="1" lang="ja-JP" altLang="en-US" dirty="0"/>
          </a:p>
        </p:txBody>
      </p:sp>
      <p:sp>
        <p:nvSpPr>
          <p:cNvPr id="12" name="コンテンツ プレースホルダー"/>
          <p:cNvSpPr>
            <a:spLocks noGrp="1"/>
          </p:cNvSpPr>
          <p:nvPr>
            <p:ph sz="quarter" idx="10" hasCustomPrompt="1"/>
          </p:nvPr>
        </p:nvSpPr>
        <p:spPr bwMode="gray">
          <a:xfrm>
            <a:off x="287219" y="1004054"/>
            <a:ext cx="14055962" cy="6739771"/>
          </a:xfrm>
        </p:spPr>
        <p:txBody>
          <a:bodyPr vert="horz" lIns="130622" tIns="65311" rIns="130622" bIns="65311" rtlCol="0">
            <a:normAutofit/>
          </a:bodyPr>
          <a:lstStyle>
            <a:lvl1pPr>
              <a:defRPr lang="ja-JP" altLang="en-US" baseline="0" noProof="0" dirty="0" smtClean="0">
                <a:latin typeface="Verdana" panose="020B0604030504040204" pitchFamily="34" charset="0"/>
                <a:cs typeface="Verdana" panose="020B0604030504040204" pitchFamily="34" charset="0"/>
              </a:defRPr>
            </a:lvl1pPr>
            <a:lvl2pPr>
              <a:defRPr lang="ja-JP" altLang="en-US" noProof="0" dirty="0" smtClean="0">
                <a:latin typeface="Verdana" panose="020B0604030504040204" pitchFamily="34" charset="0"/>
                <a:cs typeface="Verdana" panose="020B0604030504040204" pitchFamily="34" charset="0"/>
              </a:defRPr>
            </a:lvl2pPr>
            <a:lvl3pPr marL="666717" indent="-154207">
              <a:defRPr lang="ja-JP" altLang="en-US" noProof="0" dirty="0" smtClean="0">
                <a:latin typeface="Verdana" panose="020B0604030504040204" pitchFamily="34" charset="0"/>
                <a:cs typeface="Verdana" panose="020B0604030504040204" pitchFamily="34" charset="0"/>
              </a:defRPr>
            </a:lvl3pPr>
            <a:lvl4pPr>
              <a:defRPr lang="ja-JP" altLang="en-US" noProof="0" dirty="0" smtClean="0">
                <a:latin typeface="Verdana" panose="020B0604030504040204" pitchFamily="34" charset="0"/>
                <a:cs typeface="Verdana" panose="020B0604030504040204" pitchFamily="34" charset="0"/>
              </a:defRPr>
            </a:lvl4pPr>
          </a:lstStyle>
          <a:p>
            <a:pPr lvl="0"/>
            <a:r>
              <a:rPr kumimoji="1" lang="en-US" altLang="ja-JP" sz="2900" b="0" i="0" u="none" strike="noStrike" kern="0" cap="none" spc="0" normalizeH="0" baseline="0" noProof="0" dirty="0" smtClean="0">
                <a:ln>
                  <a:noFill/>
                </a:ln>
                <a:solidFill>
                  <a:srgbClr val="000000"/>
                </a:solidFill>
                <a:effectLst/>
                <a:uLnTx/>
                <a:uFillTx/>
                <a:latin typeface="+mn-lt"/>
                <a:ea typeface="+mn-ea"/>
                <a:cs typeface="+mn-cs"/>
              </a:rPr>
              <a:t>Enter the text.</a:t>
            </a:r>
            <a:endParaRPr kumimoji="1" lang="ja-JP" altLang="en-US" sz="2900" b="0" i="0" u="none" strike="noStrike" kern="0" cap="none" spc="0" normalizeH="0" baseline="0" noProof="0" dirty="0" smtClean="0">
              <a:ln>
                <a:noFill/>
              </a:ln>
              <a:solidFill>
                <a:srgbClr val="000000"/>
              </a:solidFill>
              <a:effectLst/>
              <a:uLnTx/>
              <a:uFillTx/>
              <a:latin typeface="+mn-lt"/>
              <a:ea typeface="+mn-ea"/>
              <a:cs typeface="+mn-cs"/>
            </a:endParaRPr>
          </a:p>
          <a:p>
            <a:pPr lvl="1"/>
            <a:r>
              <a:rPr kumimoji="1" lang="en-US" altLang="ja-JP" sz="2300" b="0" i="0" u="none" strike="noStrike" kern="0" cap="none" spc="0" normalizeH="0" baseline="0" noProof="0" dirty="0" smtClean="0">
                <a:ln>
                  <a:noFill/>
                </a:ln>
                <a:solidFill>
                  <a:srgbClr val="000000"/>
                </a:solidFill>
                <a:effectLst/>
                <a:uLnTx/>
                <a:uFillTx/>
                <a:latin typeface="+mn-lt"/>
                <a:ea typeface="+mn-ea"/>
              </a:rPr>
              <a:t>Second level</a:t>
            </a:r>
            <a:endParaRPr kumimoji="1" lang="ja-JP" altLang="en-US" sz="2300" b="0" i="0" u="none" strike="noStrike" kern="0" cap="none" spc="0" normalizeH="0" baseline="0" noProof="0" dirty="0" smtClean="0">
              <a:ln>
                <a:noFill/>
              </a:ln>
              <a:solidFill>
                <a:srgbClr val="000000"/>
              </a:solidFill>
              <a:effectLst/>
              <a:uLnTx/>
              <a:uFillTx/>
              <a:latin typeface="+mn-lt"/>
              <a:ea typeface="+mn-ea"/>
            </a:endParaRPr>
          </a:p>
          <a:p>
            <a:pPr lvl="2"/>
            <a:r>
              <a:rPr kumimoji="1" lang="en-US" altLang="ja-JP" sz="2000" b="0" i="0" u="none" strike="noStrike" kern="0" cap="none" spc="0" normalizeH="0" baseline="0" noProof="0" dirty="0" smtClean="0">
                <a:ln>
                  <a:noFill/>
                </a:ln>
                <a:solidFill>
                  <a:srgbClr val="000000"/>
                </a:solidFill>
                <a:effectLst/>
                <a:uLnTx/>
                <a:uFillTx/>
                <a:latin typeface="+mn-lt"/>
                <a:ea typeface="+mn-ea"/>
              </a:rPr>
              <a:t>Third level</a:t>
            </a:r>
            <a:endParaRPr kumimoji="1" lang="ja-JP" altLang="en-US" sz="2000" b="0" i="0" u="none" strike="noStrike" kern="0" cap="none" spc="0" normalizeH="0" baseline="0" noProof="0" dirty="0" smtClean="0">
              <a:ln>
                <a:noFill/>
              </a:ln>
              <a:solidFill>
                <a:srgbClr val="000000"/>
              </a:solidFill>
              <a:effectLst/>
              <a:uLnTx/>
              <a:uFillTx/>
              <a:latin typeface="+mn-lt"/>
              <a:ea typeface="+mn-ea"/>
            </a:endParaRPr>
          </a:p>
          <a:p>
            <a:pPr lvl="3"/>
            <a:r>
              <a:rPr kumimoji="1" lang="en-US" altLang="ja-JP" sz="1700" b="0" i="0" u="none" strike="noStrike" kern="0" cap="none" spc="0" normalizeH="0" baseline="0" noProof="0" dirty="0" smtClean="0">
                <a:ln>
                  <a:noFill/>
                </a:ln>
                <a:solidFill>
                  <a:srgbClr val="000000"/>
                </a:solidFill>
                <a:effectLst/>
                <a:uLnTx/>
                <a:uFillTx/>
                <a:latin typeface="+mn-lt"/>
                <a:ea typeface="+mn-ea"/>
              </a:rPr>
              <a:t>Fourth level</a:t>
            </a:r>
            <a:endParaRPr kumimoji="1" lang="ja-JP" altLang="en-US" sz="1700" b="0" i="0" u="none" strike="noStrike" kern="0" cap="none" spc="0" normalizeH="0" baseline="0" noProof="0" dirty="0" smtClean="0">
              <a:ln>
                <a:noFill/>
              </a:ln>
              <a:solidFill>
                <a:srgbClr val="000000"/>
              </a:solidFill>
              <a:effectLst/>
              <a:uLnTx/>
              <a:uFillTx/>
              <a:latin typeface="+mn-lt"/>
              <a:ea typeface="+mn-ea"/>
            </a:endParaRPr>
          </a:p>
        </p:txBody>
      </p:sp>
    </p:spTree>
    <p:extLst>
      <p:ext uri="{BB962C8B-B14F-4D97-AF65-F5344CB8AC3E}">
        <p14:creationId xmlns:p14="http://schemas.microsoft.com/office/powerpoint/2010/main" val="40833928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Lead 1 line &amp; Content(white)">
    <p:spTree>
      <p:nvGrpSpPr>
        <p:cNvPr id="1" name=""/>
        <p:cNvGrpSpPr/>
        <p:nvPr/>
      </p:nvGrpSpPr>
      <p:grpSpPr>
        <a:xfrm>
          <a:off x="0" y="0"/>
          <a:ext cx="0" cy="0"/>
          <a:chOff x="0" y="0"/>
          <a:chExt cx="0" cy="0"/>
        </a:xfrm>
      </p:grpSpPr>
      <p:pic>
        <p:nvPicPr>
          <p:cNvPr id="1026" name="Backgr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0" y="1"/>
            <a:ext cx="14640560" cy="83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87221" y="138240"/>
            <a:ext cx="14054400" cy="561600"/>
          </a:xfrm>
        </p:spPr>
        <p:txBody>
          <a:bodyPr vert="horz" lIns="130622" tIns="65311" rIns="130622" bIns="65311" rtlCol="0" anchor="ctr">
            <a:normAutofit/>
          </a:bodyPr>
          <a:lstStyle>
            <a:lvl1pPr>
              <a:defRPr lang="ja-JP" altLang="en-US" dirty="0">
                <a:solidFill>
                  <a:schemeClr val="bg1"/>
                </a:solidFill>
              </a:defRPr>
            </a:lvl1pPr>
          </a:lstStyle>
          <a:p>
            <a:pPr lvl="0"/>
            <a:r>
              <a:rPr kumimoji="1" lang="en-US" altLang="ja-JP" dirty="0" smtClean="0"/>
              <a:t>Enter the title.</a:t>
            </a:r>
            <a:endParaRPr kumimoji="1" lang="ja-JP" altLang="en-US" dirty="0"/>
          </a:p>
        </p:txBody>
      </p:sp>
      <p:sp>
        <p:nvSpPr>
          <p:cNvPr id="6" name="テキスト プレースホルダー"/>
          <p:cNvSpPr>
            <a:spLocks noGrp="1"/>
          </p:cNvSpPr>
          <p:nvPr>
            <p:ph type="body" sz="quarter" idx="11" hasCustomPrompt="1"/>
          </p:nvPr>
        </p:nvSpPr>
        <p:spPr bwMode="gray">
          <a:xfrm>
            <a:off x="285259" y="1003936"/>
            <a:ext cx="14056362" cy="518400"/>
          </a:xfrm>
          <a:prstGeom prst="roundRect">
            <a:avLst>
              <a:gd name="adj" fmla="val 13830"/>
            </a:avLst>
          </a:prstGeom>
          <a:solidFill>
            <a:schemeClr val="accent6">
              <a:lumMod val="75000"/>
              <a:lumOff val="25000"/>
            </a:schemeClr>
          </a:solidFill>
          <a:effectLst>
            <a:outerShdw blurRad="50800" dist="38100" dir="5400000" algn="t" rotWithShape="0">
              <a:prstClr val="black">
                <a:alpha val="40000"/>
              </a:prstClr>
            </a:outerShdw>
          </a:effectLst>
        </p:spPr>
        <p:txBody>
          <a:bodyPr wrap="square" tIns="65311" bIns="65311">
            <a:noAutofit/>
          </a:bodyPr>
          <a:lstStyle>
            <a:lvl1pPr marL="0" indent="0" algn="l" eaLnBrk="1" hangingPunct="1">
              <a:spcBef>
                <a:spcPts val="0"/>
              </a:spcBef>
              <a:buNone/>
              <a:defRPr baseline="0">
                <a:solidFill>
                  <a:schemeClr val="bg1"/>
                </a:solidFill>
                <a:latin typeface="Verdana" panose="020B0604030504040204" pitchFamily="34" charset="0"/>
                <a:cs typeface="Verdana" panose="020B0604030504040204" pitchFamily="34" charset="0"/>
              </a:defRPr>
            </a:lvl1pPr>
            <a:lvl2pPr marL="102852" indent="0">
              <a:buNone/>
              <a:defRPr/>
            </a:lvl2pPr>
            <a:lvl3pPr marL="318501" indent="0">
              <a:buNone/>
              <a:defRPr/>
            </a:lvl3pPr>
            <a:lvl4pPr marL="468244" indent="0">
              <a:buNone/>
              <a:defRPr/>
            </a:lvl4pPr>
            <a:lvl5pPr marL="444835" indent="0">
              <a:buNone/>
              <a:defRPr/>
            </a:lvl5pPr>
          </a:lstStyle>
          <a:p>
            <a:pPr marL="0" lvl="0" indent="0" hangingPunct="1">
              <a:buNone/>
            </a:pPr>
            <a:r>
              <a:rPr kumimoji="1" lang="en-US" altLang="ja-JP" dirty="0" smtClean="0"/>
              <a:t>Use this layout for a one-line headline</a:t>
            </a:r>
            <a:endParaRPr kumimoji="1" lang="ja-JP" altLang="en-US" dirty="0"/>
          </a:p>
        </p:txBody>
      </p:sp>
      <p:sp>
        <p:nvSpPr>
          <p:cNvPr id="12" name="コンテンツ プレースホルダー"/>
          <p:cNvSpPr>
            <a:spLocks noGrp="1"/>
          </p:cNvSpPr>
          <p:nvPr>
            <p:ph sz="quarter" idx="10" hasCustomPrompt="1"/>
          </p:nvPr>
        </p:nvSpPr>
        <p:spPr bwMode="gray">
          <a:xfrm>
            <a:off x="287022" y="1695826"/>
            <a:ext cx="14056360" cy="6048000"/>
          </a:xfrm>
        </p:spPr>
        <p:txBody>
          <a:bodyPr vert="horz" lIns="130622" tIns="65311" rIns="130622" bIns="65311" rtlCol="0">
            <a:normAutofit/>
          </a:bodyPr>
          <a:lstStyle>
            <a:lvl1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1pPr>
            <a:lvl2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2pPr>
            <a:lvl3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3pPr>
            <a:lvl4pPr>
              <a:defRPr lang="ja-JP" altLang="en-US" i="0" u="none" strike="noStrike" kern="0" cap="none" spc="0" normalizeH="0" baseline="0" noProof="0" dirty="0" smtClean="0">
                <a:ln>
                  <a:noFill/>
                </a:ln>
                <a:solidFill>
                  <a:srgbClr val="000000"/>
                </a:solidFill>
                <a:effectLst/>
                <a:uLnTx/>
                <a:uFillTx/>
                <a:latin typeface="Verdana" panose="020B0604030504040204" pitchFamily="34" charset="0"/>
                <a:cs typeface="Verdana" panose="020B0604030504040204" pitchFamily="34" charset="0"/>
              </a:defRPr>
            </a:lvl4pPr>
          </a:lstStyle>
          <a:p>
            <a:pPr lvl="0"/>
            <a:r>
              <a:rPr kumimoji="1" lang="en-US" altLang="ja-JP" sz="2900" b="0" i="0" u="none" strike="noStrike" kern="0" cap="none" spc="0" normalizeH="0" baseline="0" noProof="0" dirty="0" smtClean="0">
                <a:ln>
                  <a:noFill/>
                </a:ln>
                <a:solidFill>
                  <a:srgbClr val="000000"/>
                </a:solidFill>
                <a:effectLst/>
                <a:uLnTx/>
                <a:uFillTx/>
                <a:latin typeface="+mn-lt"/>
                <a:ea typeface="+mn-ea"/>
                <a:cs typeface="+mn-cs"/>
              </a:rPr>
              <a:t>Enter the text.</a:t>
            </a:r>
            <a:endParaRPr kumimoji="1" lang="ja-JP" altLang="en-US" sz="2900" b="0" i="0" u="none" strike="noStrike" kern="0" cap="none" spc="0" normalizeH="0" baseline="0" noProof="0" dirty="0" smtClean="0">
              <a:ln>
                <a:noFill/>
              </a:ln>
              <a:solidFill>
                <a:srgbClr val="000000"/>
              </a:solidFill>
              <a:effectLst/>
              <a:uLnTx/>
              <a:uFillTx/>
              <a:latin typeface="+mn-lt"/>
              <a:ea typeface="+mn-ea"/>
              <a:cs typeface="+mn-cs"/>
            </a:endParaRPr>
          </a:p>
          <a:p>
            <a:pPr lvl="1"/>
            <a:r>
              <a:rPr kumimoji="1" lang="en-US" altLang="ja-JP" sz="2300" b="0" i="0" u="none" strike="noStrike" kern="0" cap="none" spc="0" normalizeH="0" baseline="0" noProof="0" dirty="0" smtClean="0">
                <a:ln>
                  <a:noFill/>
                </a:ln>
                <a:solidFill>
                  <a:srgbClr val="000000"/>
                </a:solidFill>
                <a:effectLst/>
                <a:uLnTx/>
                <a:uFillTx/>
                <a:latin typeface="+mn-lt"/>
                <a:ea typeface="+mn-ea"/>
              </a:rPr>
              <a:t>Second level</a:t>
            </a:r>
            <a:endParaRPr kumimoji="1" lang="ja-JP" altLang="en-US" sz="2300" b="0" i="0" u="none" strike="noStrike" kern="0" cap="none" spc="0" normalizeH="0" baseline="0" noProof="0" dirty="0" smtClean="0">
              <a:ln>
                <a:noFill/>
              </a:ln>
              <a:solidFill>
                <a:srgbClr val="000000"/>
              </a:solidFill>
              <a:effectLst/>
              <a:uLnTx/>
              <a:uFillTx/>
              <a:latin typeface="+mn-lt"/>
              <a:ea typeface="+mn-ea"/>
            </a:endParaRPr>
          </a:p>
          <a:p>
            <a:pPr lvl="2"/>
            <a:r>
              <a:rPr kumimoji="1" lang="en-US" altLang="ja-JP" sz="2000" b="0" i="0" u="none" strike="noStrike" kern="0" cap="none" spc="0" normalizeH="0" baseline="0" noProof="0" dirty="0" smtClean="0">
                <a:ln>
                  <a:noFill/>
                </a:ln>
                <a:solidFill>
                  <a:srgbClr val="000000"/>
                </a:solidFill>
                <a:effectLst/>
                <a:uLnTx/>
                <a:uFillTx/>
                <a:latin typeface="+mn-lt"/>
                <a:ea typeface="+mn-ea"/>
              </a:rPr>
              <a:t>Third level</a:t>
            </a:r>
            <a:endParaRPr kumimoji="1" lang="ja-JP" altLang="en-US" sz="2000" b="0" i="0" u="none" strike="noStrike" kern="0" cap="none" spc="0" normalizeH="0" baseline="0" noProof="0" dirty="0" smtClean="0">
              <a:ln>
                <a:noFill/>
              </a:ln>
              <a:solidFill>
                <a:srgbClr val="000000"/>
              </a:solidFill>
              <a:effectLst/>
              <a:uLnTx/>
              <a:uFillTx/>
              <a:latin typeface="+mn-lt"/>
              <a:ea typeface="+mn-ea"/>
            </a:endParaRPr>
          </a:p>
          <a:p>
            <a:pPr lvl="3"/>
            <a:r>
              <a:rPr kumimoji="1" lang="en-US" altLang="ja-JP" sz="1700" b="0" i="0" u="none" strike="noStrike" kern="0" cap="none" spc="0" normalizeH="0" baseline="0" noProof="0" dirty="0" smtClean="0">
                <a:ln>
                  <a:noFill/>
                </a:ln>
                <a:solidFill>
                  <a:srgbClr val="000000"/>
                </a:solidFill>
                <a:effectLst/>
                <a:uLnTx/>
                <a:uFillTx/>
                <a:latin typeface="+mn-lt"/>
                <a:ea typeface="+mn-ea"/>
              </a:rPr>
              <a:t>Fourth level</a:t>
            </a:r>
            <a:endParaRPr kumimoji="1" lang="ja-JP" altLang="en-US" sz="1700" b="0" i="0" u="none" strike="noStrike" kern="0" cap="none" spc="0" normalizeH="0" baseline="0" noProof="0" dirty="0" smtClean="0">
              <a:ln>
                <a:noFill/>
              </a:ln>
              <a:solidFill>
                <a:srgbClr val="000000"/>
              </a:solidFill>
              <a:effectLst/>
              <a:uLnTx/>
              <a:uFillTx/>
              <a:latin typeface="+mn-lt"/>
              <a:ea typeface="+mn-ea"/>
            </a:endParaRPr>
          </a:p>
        </p:txBody>
      </p:sp>
    </p:spTree>
    <p:extLst>
      <p:ext uri="{BB962C8B-B14F-4D97-AF65-F5344CB8AC3E}">
        <p14:creationId xmlns:p14="http://schemas.microsoft.com/office/powerpoint/2010/main" val="14346642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Lead 2 lines &amp; Content(white)">
    <p:spTree>
      <p:nvGrpSpPr>
        <p:cNvPr id="1" name=""/>
        <p:cNvGrpSpPr/>
        <p:nvPr/>
      </p:nvGrpSpPr>
      <p:grpSpPr>
        <a:xfrm>
          <a:off x="0" y="0"/>
          <a:ext cx="0" cy="0"/>
          <a:chOff x="0" y="0"/>
          <a:chExt cx="0" cy="0"/>
        </a:xfrm>
      </p:grpSpPr>
      <p:pic>
        <p:nvPicPr>
          <p:cNvPr id="7" name="Backgr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0" y="1"/>
            <a:ext cx="14640560" cy="83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p:cNvSpPr>
            <a:spLocks noGrp="1"/>
          </p:cNvSpPr>
          <p:nvPr>
            <p:ph type="title" hasCustomPrompt="1"/>
          </p:nvPr>
        </p:nvSpPr>
        <p:spPr bwMode="gray">
          <a:xfrm>
            <a:off x="287221" y="138240"/>
            <a:ext cx="14054400" cy="561600"/>
          </a:xfrm>
        </p:spPr>
        <p:txBody>
          <a:bodyPr vert="horz" lIns="130622" tIns="65311" rIns="130622" bIns="65311" rtlCol="0" anchor="ctr">
            <a:normAutofit/>
          </a:bodyPr>
          <a:lstStyle>
            <a:lvl1pPr>
              <a:defRPr lang="ja-JP" altLang="en-US" dirty="0">
                <a:solidFill>
                  <a:schemeClr val="bg1"/>
                </a:solidFill>
              </a:defRPr>
            </a:lvl1pPr>
          </a:lstStyle>
          <a:p>
            <a:pPr lvl="0"/>
            <a:r>
              <a:rPr kumimoji="1" lang="en-US" altLang="ja-JP" dirty="0" smtClean="0"/>
              <a:t>Enter the title.</a:t>
            </a:r>
            <a:endParaRPr kumimoji="1" lang="ja-JP" altLang="en-US" dirty="0"/>
          </a:p>
        </p:txBody>
      </p:sp>
      <p:sp>
        <p:nvSpPr>
          <p:cNvPr id="9" name="テキスト プレースホルダー"/>
          <p:cNvSpPr>
            <a:spLocks noGrp="1"/>
          </p:cNvSpPr>
          <p:nvPr>
            <p:ph type="body" sz="quarter" idx="11" hasCustomPrompt="1"/>
          </p:nvPr>
        </p:nvSpPr>
        <p:spPr bwMode="gray">
          <a:xfrm>
            <a:off x="287021" y="1003936"/>
            <a:ext cx="14054400" cy="907200"/>
          </a:xfrm>
          <a:prstGeom prst="roundRect">
            <a:avLst>
              <a:gd name="adj" fmla="val 7924"/>
            </a:avLst>
          </a:prstGeom>
          <a:solidFill>
            <a:schemeClr val="accent6">
              <a:lumMod val="75000"/>
              <a:lumOff val="25000"/>
            </a:schemeClr>
          </a:solidFill>
          <a:effectLst>
            <a:outerShdw blurRad="50800" dist="38100" dir="5400000" algn="t" rotWithShape="0">
              <a:prstClr val="black">
                <a:alpha val="40000"/>
              </a:prstClr>
            </a:outerShdw>
          </a:effectLst>
        </p:spPr>
        <p:txBody>
          <a:bodyPr tIns="65311" bIns="65311" anchor="ctr">
            <a:noAutofit/>
          </a:bodyPr>
          <a:lstStyle>
            <a:lvl1pPr marL="0" indent="0" algn="l" eaLnBrk="1" hangingPunct="1">
              <a:spcBef>
                <a:spcPts val="0"/>
              </a:spcBef>
              <a:buNone/>
              <a:defRPr baseline="0">
                <a:solidFill>
                  <a:schemeClr val="bg1"/>
                </a:solidFill>
              </a:defRPr>
            </a:lvl1pPr>
            <a:lvl2pPr marL="102852" indent="0">
              <a:buNone/>
              <a:defRPr/>
            </a:lvl2pPr>
            <a:lvl3pPr marL="318501" indent="0">
              <a:buNone/>
              <a:defRPr/>
            </a:lvl3pPr>
            <a:lvl4pPr marL="468244" indent="0">
              <a:buNone/>
              <a:defRPr/>
            </a:lvl4pPr>
            <a:lvl5pPr marL="444835" indent="0">
              <a:buNone/>
              <a:defRPr/>
            </a:lvl5pPr>
          </a:lstStyle>
          <a:p>
            <a:pPr marL="0" lvl="0" indent="0" hangingPunct="1">
              <a:buNone/>
            </a:pPr>
            <a:r>
              <a:rPr kumimoji="1" lang="en-US" altLang="ja-JP" dirty="0" smtClean="0"/>
              <a:t>Use this layout for a two-line headline</a:t>
            </a:r>
            <a:endParaRPr kumimoji="1" lang="ja-JP" altLang="en-US" dirty="0"/>
          </a:p>
        </p:txBody>
      </p:sp>
      <p:sp>
        <p:nvSpPr>
          <p:cNvPr id="10" name="コンテンツ プレースホルダー"/>
          <p:cNvSpPr>
            <a:spLocks noGrp="1"/>
          </p:cNvSpPr>
          <p:nvPr>
            <p:ph sz="quarter" idx="10" hasCustomPrompt="1"/>
          </p:nvPr>
        </p:nvSpPr>
        <p:spPr bwMode="gray">
          <a:xfrm>
            <a:off x="285459" y="2084626"/>
            <a:ext cx="14055962" cy="5657294"/>
          </a:xfrm>
        </p:spPr>
        <p:txBody>
          <a:bodyPr vert="horz" lIns="128565" tIns="65311" rIns="128565" bIns="65311" rtlCol="0">
            <a:noAutofit/>
          </a:bodyPr>
          <a:lstStyle>
            <a:lvl1pPr>
              <a:defRPr lang="ja-JP" altLang="en-US" i="0" u="none" strike="noStrike" kern="0" cap="none" spc="0" normalizeH="0" baseline="0" dirty="0" smtClean="0">
                <a:ln>
                  <a:noFill/>
                </a:ln>
                <a:solidFill>
                  <a:srgbClr val="000000"/>
                </a:solidFill>
                <a:effectLst/>
                <a:uLnTx/>
                <a:uFillTx/>
              </a:defRPr>
            </a:lvl1pPr>
            <a:lvl2pPr>
              <a:defRPr lang="ja-JP" altLang="en-US" i="0" u="none" strike="noStrike" kern="0" cap="none" spc="0" normalizeH="0" baseline="0" dirty="0" smtClean="0">
                <a:ln>
                  <a:noFill/>
                </a:ln>
                <a:solidFill>
                  <a:srgbClr val="000000"/>
                </a:solidFill>
                <a:effectLst/>
                <a:uLnTx/>
                <a:uFillTx/>
              </a:defRPr>
            </a:lvl2pPr>
            <a:lvl3pPr>
              <a:defRPr lang="ja-JP" altLang="en-US" i="0" u="none" strike="noStrike" kern="0" cap="none" spc="0" normalizeH="0" baseline="0" dirty="0" smtClean="0">
                <a:ln>
                  <a:noFill/>
                </a:ln>
                <a:solidFill>
                  <a:srgbClr val="000000"/>
                </a:solidFill>
                <a:effectLst/>
                <a:uLnTx/>
                <a:uFillTx/>
              </a:defRPr>
            </a:lvl3pPr>
            <a:lvl4pPr>
              <a:defRPr lang="ja-JP" altLang="en-US" i="0" u="none" strike="noStrike" kern="0" cap="none" spc="0" normalizeH="0" baseline="0" dirty="0" smtClean="0">
                <a:ln>
                  <a:noFill/>
                </a:ln>
                <a:solidFill>
                  <a:srgbClr val="000000"/>
                </a:solidFill>
                <a:effectLst/>
                <a:uLnTx/>
                <a:uFillTx/>
              </a:defRPr>
            </a:lvl4pPr>
          </a:lstStyle>
          <a:p>
            <a:pPr marR="0" lvl="0" defTabSz="1306220" eaLnBrk="0" latinLnBrk="0">
              <a:lnSpc>
                <a:spcPct val="100000"/>
              </a:lnSpc>
              <a:buClr>
                <a:srgbClr val="002B62"/>
              </a:buClr>
              <a:buSzTx/>
              <a:tabLst/>
            </a:pPr>
            <a:r>
              <a:rPr kumimoji="1" lang="en-US" altLang="ja-JP" dirty="0" smtClean="0"/>
              <a:t>Enter the text.</a:t>
            </a:r>
            <a:endParaRPr kumimoji="1" lang="ja-JP" altLang="en-US" dirty="0" smtClean="0"/>
          </a:p>
          <a:p>
            <a:pPr marR="0" lvl="1" defTabSz="1306220" eaLnBrk="0" latinLnBrk="0">
              <a:lnSpc>
                <a:spcPct val="100000"/>
              </a:lnSpc>
              <a:buClr>
                <a:srgbClr val="002B62"/>
              </a:buClr>
              <a:buSzTx/>
              <a:tabLst/>
            </a:pPr>
            <a:r>
              <a:rPr kumimoji="1" lang="en-US" altLang="ja-JP" dirty="0" smtClean="0"/>
              <a:t>Second level</a:t>
            </a:r>
            <a:endParaRPr kumimoji="1" lang="ja-JP" altLang="en-US" dirty="0" smtClean="0"/>
          </a:p>
          <a:p>
            <a:pPr marR="0" lvl="2" defTabSz="1306220" eaLnBrk="0" latinLnBrk="0">
              <a:lnSpc>
                <a:spcPct val="100000"/>
              </a:lnSpc>
              <a:buClr>
                <a:srgbClr val="002B62"/>
              </a:buClr>
              <a:buSzTx/>
              <a:tabLst/>
            </a:pPr>
            <a:r>
              <a:rPr kumimoji="1" lang="en-US" altLang="ja-JP" dirty="0" smtClean="0"/>
              <a:t>Third level</a:t>
            </a:r>
            <a:endParaRPr kumimoji="1" lang="ja-JP" altLang="en-US" dirty="0" smtClean="0"/>
          </a:p>
          <a:p>
            <a:pPr marR="0" lvl="3" defTabSz="1306220" eaLnBrk="0" latinLnBrk="0">
              <a:lnSpc>
                <a:spcPct val="100000"/>
              </a:lnSpc>
              <a:buClr>
                <a:srgbClr val="002B62"/>
              </a:buClr>
              <a:buSzTx/>
              <a:tabLst/>
            </a:pPr>
            <a:r>
              <a:rPr kumimoji="1" lang="en-US" altLang="ja-JP" dirty="0" smtClean="0"/>
              <a:t>Fourth level</a:t>
            </a:r>
            <a:endParaRPr kumimoji="1" lang="ja-JP" altLang="en-US" dirty="0" smtClean="0"/>
          </a:p>
        </p:txBody>
      </p:sp>
    </p:spTree>
    <p:extLst>
      <p:ext uri="{BB962C8B-B14F-4D97-AF65-F5344CB8AC3E}">
        <p14:creationId xmlns:p14="http://schemas.microsoft.com/office/powerpoint/2010/main" val="31869244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4" name="Foote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bwMode="invGray">
          <a:xfrm>
            <a:off x="1" y="7859270"/>
            <a:ext cx="14630398" cy="370331"/>
          </a:xfrm>
          <a:prstGeom prst="rect">
            <a:avLst/>
          </a:prstGeom>
        </p:spPr>
      </p:pic>
      <p:sp>
        <p:nvSpPr>
          <p:cNvPr id="2" name="タイトル プレースホルダー"/>
          <p:cNvSpPr>
            <a:spLocks noGrp="1"/>
          </p:cNvSpPr>
          <p:nvPr>
            <p:ph type="title"/>
          </p:nvPr>
        </p:nvSpPr>
        <p:spPr bwMode="gray">
          <a:xfrm>
            <a:off x="287020" y="129600"/>
            <a:ext cx="14056360" cy="561600"/>
          </a:xfrm>
          <a:prstGeom prst="rect">
            <a:avLst/>
          </a:prstGeom>
        </p:spPr>
        <p:txBody>
          <a:bodyPr vert="horz" lIns="130622" tIns="65311" rIns="130622" bIns="65311" rtlCol="0" anchor="ctr">
            <a:noAutofit/>
          </a:bodyPr>
          <a:lstStyle/>
          <a:p>
            <a:r>
              <a:rPr kumimoji="1" lang="en-US" altLang="ja-JP" dirty="0" smtClean="0"/>
              <a:t>Formatting for the master title</a:t>
            </a:r>
            <a:endParaRPr kumimoji="1" lang="ja-JP" altLang="en-US" dirty="0"/>
          </a:p>
        </p:txBody>
      </p:sp>
      <p:sp>
        <p:nvSpPr>
          <p:cNvPr id="3" name="テキスト プレースホルダー"/>
          <p:cNvSpPr>
            <a:spLocks noGrp="1"/>
          </p:cNvSpPr>
          <p:nvPr>
            <p:ph type="body" idx="1"/>
          </p:nvPr>
        </p:nvSpPr>
        <p:spPr bwMode="gray">
          <a:xfrm>
            <a:off x="287019" y="1003937"/>
            <a:ext cx="14056362" cy="6739889"/>
          </a:xfrm>
          <a:prstGeom prst="rect">
            <a:avLst/>
          </a:prstGeom>
        </p:spPr>
        <p:txBody>
          <a:bodyPr vert="horz" lIns="130622" tIns="65311" rIns="130622" bIns="65311" rtlCol="0">
            <a:normAutofit/>
          </a:bodyPr>
          <a:lstStyle/>
          <a:p>
            <a:pPr lvl="0"/>
            <a:r>
              <a:rPr kumimoji="1" lang="en-US" altLang="ja-JP" dirty="0" smtClean="0"/>
              <a:t>Formatting for the master text</a:t>
            </a:r>
            <a:endParaRPr kumimoji="1" lang="ja-JP" altLang="en-US" dirty="0" smtClean="0"/>
          </a:p>
          <a:p>
            <a:pPr lvl="1"/>
            <a:r>
              <a:rPr kumimoji="1" lang="en-US" altLang="ja-JP" dirty="0" smtClean="0"/>
              <a:t>Second level</a:t>
            </a:r>
            <a:endParaRPr kumimoji="1" lang="ja-JP" altLang="en-US" dirty="0" smtClean="0"/>
          </a:p>
          <a:p>
            <a:pPr lvl="2"/>
            <a:r>
              <a:rPr kumimoji="1" lang="en-US" altLang="ja-JP" dirty="0" smtClean="0"/>
              <a:t>Third level</a:t>
            </a:r>
            <a:endParaRPr kumimoji="1" lang="ja-JP" altLang="en-US" dirty="0" smtClean="0"/>
          </a:p>
          <a:p>
            <a:pPr lvl="3"/>
            <a:r>
              <a:rPr kumimoji="1" lang="en-US" altLang="ja-JP" dirty="0" smtClean="0"/>
              <a:t>Fourth level</a:t>
            </a:r>
            <a:endParaRPr kumimoji="1" lang="ja-JP" altLang="en-US" dirty="0" smtClean="0"/>
          </a:p>
        </p:txBody>
      </p:sp>
      <p:sp>
        <p:nvSpPr>
          <p:cNvPr id="8" name="PageNumber"/>
          <p:cNvSpPr txBox="1"/>
          <p:nvPr/>
        </p:nvSpPr>
        <p:spPr bwMode="black">
          <a:xfrm>
            <a:off x="270096" y="7917408"/>
            <a:ext cx="1094400" cy="280800"/>
          </a:xfrm>
          <a:prstGeom prst="rect">
            <a:avLst/>
          </a:prstGeom>
          <a:noFill/>
        </p:spPr>
        <p:txBody>
          <a:bodyPr wrap="none" lIns="130622" tIns="65311" rIns="130622" bIns="65311" rtlCol="0">
            <a:noAutofit/>
          </a:bodyPr>
          <a:lstStyle/>
          <a:p>
            <a:pPr marL="0" marR="0" lvl="0" indent="0" algn="l" defTabSz="1306220" rtl="0" eaLnBrk="1" fontAlgn="auto" latinLnBrk="0" hangingPunct="1">
              <a:lnSpc>
                <a:spcPct val="100000"/>
              </a:lnSpc>
              <a:spcBef>
                <a:spcPts val="0"/>
              </a:spcBef>
              <a:spcAft>
                <a:spcPts val="0"/>
              </a:spcAft>
              <a:buClrTx/>
              <a:buSzTx/>
              <a:buFontTx/>
              <a:buNone/>
              <a:tabLst/>
              <a:defRPr/>
            </a:pPr>
            <a:fld id="{C90F5524-168B-428D-88E2-BCDC17194B25}" type="slidenum">
              <a:rPr kumimoji="1" lang="ja-JP" altLang="en-US" sz="1300" b="0" i="0" u="none" strike="noStrike" kern="1200" cap="none" spc="0" normalizeH="0" baseline="0" noProof="0" smtClean="0">
                <a:ln>
                  <a:noFill/>
                </a:ln>
                <a:solidFill>
                  <a:srgbClr val="FFFFFF"/>
                </a:solidFill>
                <a:effectLst/>
                <a:uLnTx/>
                <a:uFillTx/>
                <a:latin typeface="Verdana" panose="020B0604030504040204" pitchFamily="34" charset="0"/>
                <a:ea typeface="+mn-ea"/>
                <a:cs typeface="Verdana" panose="020B0604030504040204" pitchFamily="34" charset="0"/>
              </a:rPr>
              <a:pPr marL="0" marR="0" lvl="0" indent="0" algn="l" defTabSz="1306220" rtl="0" eaLnBrk="1" fontAlgn="auto" latinLnBrk="0" hangingPunct="1">
                <a:lnSpc>
                  <a:spcPct val="100000"/>
                </a:lnSpc>
                <a:spcBef>
                  <a:spcPts val="0"/>
                </a:spcBef>
                <a:spcAft>
                  <a:spcPts val="0"/>
                </a:spcAft>
                <a:buClrTx/>
                <a:buSzTx/>
                <a:buFontTx/>
                <a:buNone/>
                <a:tabLst/>
                <a:defRPr/>
              </a:pPr>
              <a:t>‹#›</a:t>
            </a:fld>
            <a:endParaRPr kumimoji="1" lang="ja-JP" altLang="en-US" sz="1300" b="0" i="0" u="none" strike="noStrike" kern="1200" cap="none" spc="0" normalizeH="0" baseline="0" noProof="0" dirty="0" smtClean="0">
              <a:ln>
                <a:noFill/>
              </a:ln>
              <a:solidFill>
                <a:srgbClr val="FFFFFF"/>
              </a:solidFill>
              <a:effectLst/>
              <a:uLnTx/>
              <a:uFillTx/>
              <a:latin typeface="Verdana" panose="020B0604030504040204" pitchFamily="34" charset="0"/>
              <a:ea typeface="+mn-ea"/>
              <a:cs typeface="Verdana" panose="020B0604030504040204" pitchFamily="34" charset="0"/>
            </a:endParaRPr>
          </a:p>
        </p:txBody>
      </p:sp>
      <p:sp>
        <p:nvSpPr>
          <p:cNvPr id="9" name="Credit"/>
          <p:cNvSpPr txBox="1"/>
          <p:nvPr/>
        </p:nvSpPr>
        <p:spPr bwMode="black">
          <a:xfrm>
            <a:off x="1754973" y="7917408"/>
            <a:ext cx="2359177" cy="331952"/>
          </a:xfrm>
          <a:prstGeom prst="rect">
            <a:avLst/>
          </a:prstGeom>
          <a:noFill/>
        </p:spPr>
        <p:txBody>
          <a:bodyPr wrap="none" lIns="130622" tIns="65311" rIns="130622" bIns="65311" rtlCol="0">
            <a:spAutoFit/>
          </a:bodyPr>
          <a:lstStyle/>
          <a:p>
            <a:pPr marL="0" marR="0" lvl="0" indent="0" algn="l" defTabSz="130622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NEC Corporation 2015</a:t>
            </a:r>
          </a:p>
        </p:txBody>
      </p:sp>
      <p:sp>
        <p:nvSpPr>
          <p:cNvPr id="10" name="Confidential"/>
          <p:cNvSpPr txBox="1"/>
          <p:nvPr/>
        </p:nvSpPr>
        <p:spPr bwMode="black">
          <a:xfrm>
            <a:off x="5942405" y="7917408"/>
            <a:ext cx="2714786" cy="331952"/>
          </a:xfrm>
          <a:prstGeom prst="rect">
            <a:avLst/>
          </a:prstGeom>
          <a:noFill/>
        </p:spPr>
        <p:txBody>
          <a:bodyPr wrap="none" lIns="130622" tIns="65311" rIns="130622" bIns="65311" rtlCol="0">
            <a:spAutoFit/>
          </a:bodyPr>
          <a:lstStyle/>
          <a:p>
            <a:pPr marL="0" marR="0" lvl="0" indent="0" algn="ctr" defTabSz="130622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smtClean="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NEC Group Internal Use Only</a:t>
            </a:r>
          </a:p>
        </p:txBody>
      </p:sp>
    </p:spTree>
    <p:extLst>
      <p:ext uri="{BB962C8B-B14F-4D97-AF65-F5344CB8AC3E}">
        <p14:creationId xmlns:p14="http://schemas.microsoft.com/office/powerpoint/2010/main" val="6541572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3" r:id="rId20"/>
  </p:sldLayoutIdLst>
  <p:timing>
    <p:tnLst>
      <p:par>
        <p:cTn id="1" dur="indefinite" restart="never" nodeType="tmRoot"/>
      </p:par>
    </p:tnLst>
  </p:timing>
  <p:txStyles>
    <p:titleStyle>
      <a:lvl1pPr algn="l" rtl="0" eaLnBrk="1" fontAlgn="base" hangingPunct="1">
        <a:spcBef>
          <a:spcPct val="0"/>
        </a:spcBef>
        <a:spcAft>
          <a:spcPct val="0"/>
        </a:spcAft>
        <a:defRPr kumimoji="1" sz="3400" b="0" baseline="0">
          <a:solidFill>
            <a:schemeClr val="tx1"/>
          </a:solidFill>
          <a:latin typeface="Verdana" panose="020B0604030504040204" pitchFamily="34" charset="0"/>
          <a:ea typeface="+mj-ea"/>
          <a:cs typeface="Verdana" panose="020B0604030504040204" pitchFamily="34" charset="0"/>
        </a:defRPr>
      </a:lvl1pPr>
      <a:lvl2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2pPr>
      <a:lvl3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3pPr>
      <a:lvl4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4pPr>
      <a:lvl5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5pPr>
      <a:lvl6pPr marL="65311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6pPr>
      <a:lvl7pPr marL="130622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7pPr>
      <a:lvl8pPr marL="195933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8pPr>
      <a:lvl9pPr marL="261244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9pPr>
    </p:titleStyle>
    <p:body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p:bodyStyle>
    <p:otherStyle>
      <a:defPPr>
        <a:defRPr lang="ja-JP"/>
      </a:defPPr>
      <a:lvl1pPr marL="0" algn="l" defTabSz="1306220" rtl="0" eaLnBrk="1" latinLnBrk="0" hangingPunct="1">
        <a:defRPr kumimoji="1" sz="2600" kern="1200">
          <a:solidFill>
            <a:schemeClr val="tx1"/>
          </a:solidFill>
          <a:latin typeface="+mn-lt"/>
          <a:ea typeface="+mn-ea"/>
          <a:cs typeface="+mn-cs"/>
        </a:defRPr>
      </a:lvl1pPr>
      <a:lvl2pPr marL="653110" algn="l" defTabSz="1306220" rtl="0" eaLnBrk="1" latinLnBrk="0" hangingPunct="1">
        <a:defRPr kumimoji="1" sz="2600" kern="1200">
          <a:solidFill>
            <a:schemeClr val="tx1"/>
          </a:solidFill>
          <a:latin typeface="+mn-lt"/>
          <a:ea typeface="+mn-ea"/>
          <a:cs typeface="+mn-cs"/>
        </a:defRPr>
      </a:lvl2pPr>
      <a:lvl3pPr marL="1306220" algn="l" defTabSz="1306220" rtl="0" eaLnBrk="1" latinLnBrk="0" hangingPunct="1">
        <a:defRPr kumimoji="1" sz="2600" kern="1200">
          <a:solidFill>
            <a:schemeClr val="tx1"/>
          </a:solidFill>
          <a:latin typeface="+mn-lt"/>
          <a:ea typeface="+mn-ea"/>
          <a:cs typeface="+mn-cs"/>
        </a:defRPr>
      </a:lvl3pPr>
      <a:lvl4pPr marL="1959331" algn="l" defTabSz="1306220" rtl="0" eaLnBrk="1" latinLnBrk="0" hangingPunct="1">
        <a:defRPr kumimoji="1" sz="2600" kern="1200">
          <a:solidFill>
            <a:schemeClr val="tx1"/>
          </a:solidFill>
          <a:latin typeface="+mn-lt"/>
          <a:ea typeface="+mn-ea"/>
          <a:cs typeface="+mn-cs"/>
        </a:defRPr>
      </a:lvl4pPr>
      <a:lvl5pPr marL="2612441" algn="l" defTabSz="1306220" rtl="0" eaLnBrk="1" latinLnBrk="0" hangingPunct="1">
        <a:defRPr kumimoji="1" sz="2600" kern="1200">
          <a:solidFill>
            <a:schemeClr val="tx1"/>
          </a:solidFill>
          <a:latin typeface="+mn-lt"/>
          <a:ea typeface="+mn-ea"/>
          <a:cs typeface="+mn-cs"/>
        </a:defRPr>
      </a:lvl5pPr>
      <a:lvl6pPr marL="3265551" algn="l" defTabSz="1306220" rtl="0" eaLnBrk="1" latinLnBrk="0" hangingPunct="1">
        <a:defRPr kumimoji="1" sz="2600" kern="1200">
          <a:solidFill>
            <a:schemeClr val="tx1"/>
          </a:solidFill>
          <a:latin typeface="+mn-lt"/>
          <a:ea typeface="+mn-ea"/>
          <a:cs typeface="+mn-cs"/>
        </a:defRPr>
      </a:lvl6pPr>
      <a:lvl7pPr marL="3918661" algn="l" defTabSz="1306220" rtl="0" eaLnBrk="1" latinLnBrk="0" hangingPunct="1">
        <a:defRPr kumimoji="1" sz="2600" kern="1200">
          <a:solidFill>
            <a:schemeClr val="tx1"/>
          </a:solidFill>
          <a:latin typeface="+mn-lt"/>
          <a:ea typeface="+mn-ea"/>
          <a:cs typeface="+mn-cs"/>
        </a:defRPr>
      </a:lvl7pPr>
      <a:lvl8pPr marL="4571771" algn="l" defTabSz="1306220" rtl="0" eaLnBrk="1" latinLnBrk="0" hangingPunct="1">
        <a:defRPr kumimoji="1" sz="2600" kern="1200">
          <a:solidFill>
            <a:schemeClr val="tx1"/>
          </a:solidFill>
          <a:latin typeface="+mn-lt"/>
          <a:ea typeface="+mn-ea"/>
          <a:cs typeface="+mn-cs"/>
        </a:defRPr>
      </a:lvl8pPr>
      <a:lvl9pPr marL="5224882" algn="l" defTabSz="1306220" rtl="0" eaLnBrk="1" latinLnBrk="0" hangingPunct="1">
        <a:defRPr kumimoji="1"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 Id="rId1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92.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93.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jpe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xml"/><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6.xml"/><Relationship Id="rId4" Type="http://schemas.openxmlformats.org/officeDocument/2006/relationships/image" Target="../media/image114.emf"/></Relationships>
</file>

<file path=ppt/slides/_rels/slide6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6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07.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21" y="3350268"/>
            <a:ext cx="14016691" cy="839784"/>
          </a:xfrm>
        </p:spPr>
        <p:txBody>
          <a:bodyPr/>
          <a:lstStyle/>
          <a:p>
            <a:r>
              <a:rPr lang="en-US" dirty="0" smtClean="0"/>
              <a:t>NEC SV9100 Startup Technical Training</a:t>
            </a:r>
            <a:endParaRPr lang="en-US" dirty="0"/>
          </a:p>
        </p:txBody>
      </p:sp>
      <p:sp>
        <p:nvSpPr>
          <p:cNvPr id="3" name="Text Placeholder 2"/>
          <p:cNvSpPr>
            <a:spLocks noGrp="1"/>
          </p:cNvSpPr>
          <p:nvPr>
            <p:ph type="body" sz="quarter" idx="10"/>
          </p:nvPr>
        </p:nvSpPr>
        <p:spPr>
          <a:xfrm>
            <a:off x="287222" y="4711507"/>
            <a:ext cx="10830360" cy="1650262"/>
          </a:xfrm>
        </p:spPr>
        <p:txBody>
          <a:bodyPr/>
          <a:lstStyle/>
          <a:p>
            <a:r>
              <a:rPr lang="en-US" dirty="0" smtClean="0"/>
              <a:t>2018 </a:t>
            </a:r>
            <a:r>
              <a:rPr lang="en-US" dirty="0" smtClean="0"/>
              <a:t>(Session 1)</a:t>
            </a:r>
          </a:p>
          <a:p>
            <a:endParaRPr lang="en-US" dirty="0" smtClean="0"/>
          </a:p>
          <a:p>
            <a:r>
              <a:rPr lang="en-US" dirty="0" smtClean="0"/>
              <a:t>Sales Engineering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0" y="124200"/>
            <a:ext cx="14054400" cy="561600"/>
          </a:xfrm>
        </p:spPr>
        <p:txBody>
          <a:bodyPr>
            <a:noAutofit/>
          </a:bodyPr>
          <a:lstStyle/>
          <a:p>
            <a:pPr algn="l"/>
            <a:r>
              <a:rPr lang="en-US" sz="3200" dirty="0" smtClean="0"/>
              <a:t>NEC NTAC (Technical Assistance)</a:t>
            </a:r>
            <a:endParaRPr lang="en-US" sz="3200" dirty="0"/>
          </a:p>
        </p:txBody>
      </p:sp>
      <p:pic>
        <p:nvPicPr>
          <p:cNvPr id="5" name="Picture 4"/>
          <p:cNvPicPr>
            <a:picLocks noChangeAspect="1"/>
          </p:cNvPicPr>
          <p:nvPr/>
        </p:nvPicPr>
        <p:blipFill>
          <a:blip r:embed="rId2"/>
          <a:stretch>
            <a:fillRect/>
          </a:stretch>
        </p:blipFill>
        <p:spPr>
          <a:xfrm>
            <a:off x="11579368" y="356377"/>
            <a:ext cx="2762253" cy="1153362"/>
          </a:xfrm>
          <a:prstGeom prst="rect">
            <a:avLst/>
          </a:prstGeom>
          <a:ln w="85725">
            <a:solidFill>
              <a:schemeClr val="accent6">
                <a:lumMod val="75000"/>
                <a:lumOff val="25000"/>
              </a:schemeClr>
            </a:solidFill>
          </a:ln>
          <a:effectLst>
            <a:outerShdw blurRad="292100" dist="139700" dir="2700000" algn="tl" rotWithShape="0">
              <a:srgbClr val="333333">
                <a:alpha val="65000"/>
              </a:srgbClr>
            </a:outerShdw>
          </a:effectLst>
        </p:spPr>
      </p:pic>
      <p:grpSp>
        <p:nvGrpSpPr>
          <p:cNvPr id="12" name="Group 11"/>
          <p:cNvGrpSpPr/>
          <p:nvPr/>
        </p:nvGrpSpPr>
        <p:grpSpPr>
          <a:xfrm>
            <a:off x="177536" y="1028003"/>
            <a:ext cx="11053184" cy="1146088"/>
            <a:chOff x="3661048" y="1137320"/>
            <a:chExt cx="6291708" cy="747805"/>
          </a:xfrm>
        </p:grpSpPr>
        <p:sp>
          <p:nvSpPr>
            <p:cNvPr id="9" name="Rounded Rectangle 8"/>
            <p:cNvSpPr/>
            <p:nvPr/>
          </p:nvSpPr>
          <p:spPr>
            <a:xfrm>
              <a:off x="3661048" y="1137320"/>
              <a:ext cx="5688632" cy="747805"/>
            </a:xfrm>
            <a:prstGeom prst="roundRect">
              <a:avLst/>
            </a:prstGeom>
            <a:solidFill>
              <a:schemeClr val="accent6">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6" name="Rectangle 5"/>
            <p:cNvSpPr/>
            <p:nvPr/>
          </p:nvSpPr>
          <p:spPr>
            <a:xfrm>
              <a:off x="4100219" y="1137320"/>
              <a:ext cx="5852537" cy="662705"/>
            </a:xfrm>
            <a:prstGeom prst="rect">
              <a:avLst/>
            </a:prstGeom>
          </p:spPr>
          <p:txBody>
            <a:bodyPr wrap="square">
              <a:spAutoFit/>
            </a:bodyPr>
            <a:lstStyle/>
            <a:p>
              <a:r>
                <a:rPr lang="en-US" sz="6000" dirty="0">
                  <a:solidFill>
                    <a:schemeClr val="bg1"/>
                  </a:solidFill>
                </a:rPr>
                <a:t>https://necntac.com/</a:t>
              </a:r>
            </a:p>
          </p:txBody>
        </p:sp>
      </p:grpSp>
      <p:pic>
        <p:nvPicPr>
          <p:cNvPr id="8" name="Picture 7"/>
          <p:cNvPicPr>
            <a:picLocks noChangeAspect="1"/>
          </p:cNvPicPr>
          <p:nvPr/>
        </p:nvPicPr>
        <p:blipFill>
          <a:blip r:embed="rId3"/>
          <a:stretch>
            <a:fillRect/>
          </a:stretch>
        </p:blipFill>
        <p:spPr>
          <a:xfrm>
            <a:off x="7898871" y="3778722"/>
            <a:ext cx="6477452" cy="3695625"/>
          </a:xfrm>
          <a:prstGeom prst="rect">
            <a:avLst/>
          </a:prstGeom>
          <a:ln>
            <a:noFill/>
          </a:ln>
          <a:effectLst>
            <a:outerShdw blurRad="292100" dist="139700" dir="2700000" algn="tl" rotWithShape="0">
              <a:srgbClr val="333333">
                <a:alpha val="65000"/>
              </a:srgbClr>
            </a:outerShdw>
          </a:effectLst>
        </p:spPr>
      </p:pic>
      <p:sp>
        <p:nvSpPr>
          <p:cNvPr id="3" name="Explosion 1 2"/>
          <p:cNvSpPr/>
          <p:nvPr/>
        </p:nvSpPr>
        <p:spPr bwMode="auto">
          <a:xfrm rot="19823491">
            <a:off x="288134" y="2651118"/>
            <a:ext cx="7696200" cy="3200400"/>
          </a:xfrm>
          <a:prstGeom prst="irregularSeal1">
            <a:avLst/>
          </a:prstGeom>
          <a:solidFill>
            <a:srgbClr val="FFC000"/>
          </a:solidFill>
          <a:ln>
            <a:noFill/>
          </a:ln>
          <a:effectLst/>
          <a:scene3d>
            <a:camera prst="orthographicFront"/>
            <a:lightRig rig="threePt" dir="t"/>
          </a:scene3d>
          <a:sp3d>
            <a:bevelT/>
          </a:sp3d>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sz="4400" b="1" dirty="0" smtClean="0">
                <a:solidFill>
                  <a:schemeClr val="bg1"/>
                </a:solidFill>
                <a:latin typeface="+mj-ea"/>
                <a:ea typeface="+mj-ea"/>
              </a:rPr>
              <a:t>BREAK FIX!</a:t>
            </a:r>
            <a:endParaRPr kumimoji="1" lang="en-US" sz="4400" b="1" dirty="0">
              <a:solidFill>
                <a:schemeClr val="bg1"/>
              </a:solidFill>
              <a:latin typeface="+mj-ea"/>
              <a:ea typeface="+mj-ea"/>
            </a:endParaRPr>
          </a:p>
        </p:txBody>
      </p:sp>
      <p:pic>
        <p:nvPicPr>
          <p:cNvPr id="13" name="Picture 12"/>
          <p:cNvPicPr>
            <a:picLocks noChangeAspect="1"/>
          </p:cNvPicPr>
          <p:nvPr/>
        </p:nvPicPr>
        <p:blipFill>
          <a:blip r:embed="rId4"/>
          <a:stretch>
            <a:fillRect/>
          </a:stretch>
        </p:blipFill>
        <p:spPr>
          <a:xfrm>
            <a:off x="10225869" y="2638214"/>
            <a:ext cx="4071450" cy="3632162"/>
          </a:xfrm>
          <a:prstGeom prst="rect">
            <a:avLst/>
          </a:prstGeom>
          <a:ln>
            <a:noFill/>
          </a:ln>
          <a:effectLst>
            <a:outerShdw blurRad="292100" dist="139700" dir="2700000" algn="tl" rotWithShape="0">
              <a:srgbClr val="333333">
                <a:alpha val="65000"/>
              </a:srgbClr>
            </a:outerShdw>
          </a:effectLst>
        </p:spPr>
      </p:pic>
      <p:sp>
        <p:nvSpPr>
          <p:cNvPr id="14" name="Rounded Rectangle 13"/>
          <p:cNvSpPr/>
          <p:nvPr/>
        </p:nvSpPr>
        <p:spPr bwMode="auto">
          <a:xfrm>
            <a:off x="10255290" y="3884592"/>
            <a:ext cx="1676400" cy="277091"/>
          </a:xfrm>
          <a:prstGeom prst="roundRect">
            <a:avLst/>
          </a:prstGeom>
          <a:noFill/>
          <a:ln w="41275">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1045907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240"/>
            <a:ext cx="14054400" cy="561600"/>
          </a:xfrm>
        </p:spPr>
        <p:txBody>
          <a:bodyPr>
            <a:noAutofit/>
          </a:bodyPr>
          <a:lstStyle/>
          <a:p>
            <a:r>
              <a:rPr lang="en-US" sz="3200" dirty="0" smtClean="0"/>
              <a:t>NEC NTAC (SV9100 Manuals)</a:t>
            </a:r>
            <a:endParaRPr lang="en-US" sz="3200" dirty="0"/>
          </a:p>
        </p:txBody>
      </p:sp>
      <p:pic>
        <p:nvPicPr>
          <p:cNvPr id="5" name="Picture 4"/>
          <p:cNvPicPr>
            <a:picLocks noChangeAspect="1"/>
          </p:cNvPicPr>
          <p:nvPr/>
        </p:nvPicPr>
        <p:blipFill>
          <a:blip r:embed="rId2"/>
          <a:stretch>
            <a:fillRect/>
          </a:stretch>
        </p:blipFill>
        <p:spPr>
          <a:xfrm>
            <a:off x="352232" y="1295400"/>
            <a:ext cx="8124844" cy="50292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76200" y="974822"/>
            <a:ext cx="8707594" cy="5502178"/>
          </a:xfrm>
          <a:prstGeom prst="rect">
            <a:avLst/>
          </a:prstGeom>
          <a:ln w="19050">
            <a:solidFill>
              <a:schemeClr val="accent6">
                <a:lumMod val="75000"/>
                <a:lumOff val="25000"/>
              </a:schemeClr>
            </a:solidFill>
          </a:ln>
        </p:spPr>
      </p:pic>
      <p:sp>
        <p:nvSpPr>
          <p:cNvPr id="3" name="Content Placeholder 2"/>
          <p:cNvSpPr>
            <a:spLocks noGrp="1"/>
          </p:cNvSpPr>
          <p:nvPr>
            <p:ph sz="quarter" idx="10"/>
          </p:nvPr>
        </p:nvSpPr>
        <p:spPr>
          <a:xfrm>
            <a:off x="8991600" y="838200"/>
            <a:ext cx="6248400" cy="7202556"/>
          </a:xfrm>
        </p:spPr>
        <p:txBody>
          <a:bodyPr>
            <a:normAutofit fontScale="77500" lnSpcReduction="20000"/>
          </a:bodyPr>
          <a:lstStyle/>
          <a:p>
            <a:pPr marL="0" indent="0">
              <a:buNone/>
            </a:pPr>
            <a:r>
              <a:rPr lang="en-US" dirty="0" smtClean="0"/>
              <a:t>	</a:t>
            </a:r>
            <a:r>
              <a:rPr lang="en-US" b="1" u="sng" dirty="0" smtClean="0"/>
              <a:t>SV9100 Manuals</a:t>
            </a:r>
          </a:p>
          <a:p>
            <a:r>
              <a:rPr lang="en-US" dirty="0" smtClean="0"/>
              <a:t>Features and Specifications</a:t>
            </a:r>
          </a:p>
          <a:p>
            <a:endParaRPr lang="en-US" dirty="0" smtClean="0"/>
          </a:p>
          <a:p>
            <a:r>
              <a:rPr lang="en-US" dirty="0" smtClean="0"/>
              <a:t>System Hardware</a:t>
            </a:r>
          </a:p>
          <a:p>
            <a:endParaRPr lang="en-US" dirty="0" smtClean="0"/>
          </a:p>
          <a:p>
            <a:r>
              <a:rPr lang="en-US" dirty="0" smtClean="0"/>
              <a:t>PC Programming</a:t>
            </a:r>
          </a:p>
          <a:p>
            <a:endParaRPr lang="en-US" dirty="0"/>
          </a:p>
          <a:p>
            <a:r>
              <a:rPr lang="en-US" dirty="0" smtClean="0"/>
              <a:t>Programming</a:t>
            </a:r>
          </a:p>
          <a:p>
            <a:endParaRPr lang="en-US" dirty="0"/>
          </a:p>
          <a:p>
            <a:r>
              <a:rPr lang="en-US" dirty="0" smtClean="0"/>
              <a:t>InMail System Guide</a:t>
            </a:r>
          </a:p>
          <a:p>
            <a:endParaRPr lang="en-US" dirty="0" smtClean="0"/>
          </a:p>
          <a:p>
            <a:r>
              <a:rPr lang="en-US" dirty="0" smtClean="0"/>
              <a:t>Networking</a:t>
            </a:r>
          </a:p>
          <a:p>
            <a:endParaRPr lang="en-US" dirty="0" smtClean="0"/>
          </a:p>
          <a:p>
            <a:r>
              <a:rPr lang="en-US" dirty="0" smtClean="0"/>
              <a:t>General Description</a:t>
            </a:r>
          </a:p>
          <a:p>
            <a:endParaRPr lang="en-US" dirty="0" smtClean="0"/>
          </a:p>
          <a:p>
            <a:r>
              <a:rPr lang="en-US" dirty="0" smtClean="0"/>
              <a:t>UC Suite</a:t>
            </a:r>
          </a:p>
          <a:p>
            <a:endParaRPr lang="en-US" dirty="0" smtClean="0"/>
          </a:p>
          <a:p>
            <a:r>
              <a:rPr lang="en-US" dirty="0" smtClean="0"/>
              <a:t>Contact Center Installation</a:t>
            </a:r>
          </a:p>
          <a:p>
            <a:r>
              <a:rPr lang="en-US" dirty="0" smtClean="0"/>
              <a:t>Contact Center Supervisor</a:t>
            </a:r>
            <a:endParaRPr lang="en-US" dirty="0"/>
          </a:p>
        </p:txBody>
      </p:sp>
      <p:grpSp>
        <p:nvGrpSpPr>
          <p:cNvPr id="23" name="Group 22"/>
          <p:cNvGrpSpPr/>
          <p:nvPr/>
        </p:nvGrpSpPr>
        <p:grpSpPr>
          <a:xfrm>
            <a:off x="74295" y="1524000"/>
            <a:ext cx="5716905" cy="4314975"/>
            <a:chOff x="74295" y="1524000"/>
            <a:chExt cx="5716905" cy="4314975"/>
          </a:xfrm>
        </p:grpSpPr>
        <p:sp>
          <p:nvSpPr>
            <p:cNvPr id="7" name="Rounded Rectangle 6"/>
            <p:cNvSpPr/>
            <p:nvPr/>
          </p:nvSpPr>
          <p:spPr bwMode="auto">
            <a:xfrm>
              <a:off x="76200" y="1524000"/>
              <a:ext cx="5715000" cy="228600"/>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5" name="Rounded Rectangle 14"/>
            <p:cNvSpPr/>
            <p:nvPr/>
          </p:nvSpPr>
          <p:spPr bwMode="auto">
            <a:xfrm>
              <a:off x="76200" y="5667225"/>
              <a:ext cx="4191000" cy="171750"/>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6" name="Rounded Rectangle 15"/>
            <p:cNvSpPr/>
            <p:nvPr/>
          </p:nvSpPr>
          <p:spPr bwMode="auto">
            <a:xfrm>
              <a:off x="76200" y="5499652"/>
              <a:ext cx="4114800" cy="171750"/>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7" name="Rounded Rectangle 16"/>
            <p:cNvSpPr/>
            <p:nvPr/>
          </p:nvSpPr>
          <p:spPr bwMode="auto">
            <a:xfrm>
              <a:off x="76200" y="3110947"/>
              <a:ext cx="4495800" cy="149093"/>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8" name="Rounded Rectangle 17"/>
            <p:cNvSpPr/>
            <p:nvPr/>
          </p:nvSpPr>
          <p:spPr bwMode="auto">
            <a:xfrm>
              <a:off x="76200" y="2945296"/>
              <a:ext cx="4648200" cy="152399"/>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9" name="Rounded Rectangle 18"/>
            <p:cNvSpPr/>
            <p:nvPr/>
          </p:nvSpPr>
          <p:spPr bwMode="auto">
            <a:xfrm>
              <a:off x="76200" y="2770103"/>
              <a:ext cx="4800600" cy="154321"/>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20" name="Rounded Rectangle 19"/>
            <p:cNvSpPr/>
            <p:nvPr/>
          </p:nvSpPr>
          <p:spPr bwMode="auto">
            <a:xfrm>
              <a:off x="76200" y="2595010"/>
              <a:ext cx="5029200" cy="154321"/>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21" name="Rounded Rectangle 20"/>
            <p:cNvSpPr/>
            <p:nvPr/>
          </p:nvSpPr>
          <p:spPr bwMode="auto">
            <a:xfrm>
              <a:off x="74295" y="2419918"/>
              <a:ext cx="4005468" cy="172804"/>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22" name="Rounded Rectangle 21"/>
            <p:cNvSpPr/>
            <p:nvPr/>
          </p:nvSpPr>
          <p:spPr bwMode="auto">
            <a:xfrm>
              <a:off x="80840" y="2238066"/>
              <a:ext cx="5176960" cy="177941"/>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grpSp>
      <p:sp>
        <p:nvSpPr>
          <p:cNvPr id="24" name="Rounded Rectangle 23"/>
          <p:cNvSpPr/>
          <p:nvPr/>
        </p:nvSpPr>
        <p:spPr bwMode="auto">
          <a:xfrm>
            <a:off x="76200" y="1249018"/>
            <a:ext cx="4495800" cy="254110"/>
          </a:xfrm>
          <a:prstGeom prst="roundRect">
            <a:avLst/>
          </a:prstGeom>
          <a:noFill/>
          <a:ln w="41275">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170853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0-#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 calcmode="lin" valueType="num">
                                      <p:cBhvr additive="base">
                                        <p:cTn id="3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anim calcmode="lin" valueType="num">
                                      <p:cBhvr additive="base">
                                        <p:cTn id="5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
                                            <p:txEl>
                                              <p:pRg st="13" end="13"/>
                                            </p:txEl>
                                          </p:spTgt>
                                        </p:tgtEl>
                                        <p:attrNameLst>
                                          <p:attrName>style.visibility</p:attrName>
                                        </p:attrNameLst>
                                      </p:cBhvr>
                                      <p:to>
                                        <p:strVal val="visible"/>
                                      </p:to>
                                    </p:set>
                                    <p:anim calcmode="lin" valueType="num">
                                      <p:cBhvr additive="base">
                                        <p:cTn id="64"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
                                            <p:txEl>
                                              <p:pRg st="15" end="15"/>
                                            </p:txEl>
                                          </p:spTgt>
                                        </p:tgtEl>
                                        <p:attrNameLst>
                                          <p:attrName>style.visibility</p:attrName>
                                        </p:attrNameLst>
                                      </p:cBhvr>
                                      <p:to>
                                        <p:strVal val="visible"/>
                                      </p:to>
                                    </p:set>
                                    <p:anim calcmode="lin" valueType="num">
                                      <p:cBhvr additive="base">
                                        <p:cTn id="70"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3">
                                            <p:txEl>
                                              <p:pRg st="17" end="17"/>
                                            </p:txEl>
                                          </p:spTgt>
                                        </p:tgtEl>
                                        <p:attrNameLst>
                                          <p:attrName>style.visibility</p:attrName>
                                        </p:attrNameLst>
                                      </p:cBhvr>
                                      <p:to>
                                        <p:strVal val="visible"/>
                                      </p:to>
                                    </p:set>
                                    <p:anim calcmode="lin" valueType="num">
                                      <p:cBhvr additive="base">
                                        <p:cTn id="76"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3">
                                            <p:txEl>
                                              <p:pRg st="18" end="18"/>
                                            </p:txEl>
                                          </p:spTgt>
                                        </p:tgtEl>
                                        <p:attrNameLst>
                                          <p:attrName>style.visibility</p:attrName>
                                        </p:attrNameLst>
                                      </p:cBhvr>
                                      <p:to>
                                        <p:strVal val="visible"/>
                                      </p:to>
                                    </p:set>
                                    <p:anim calcmode="lin" valueType="num">
                                      <p:cBhvr additive="base">
                                        <p:cTn id="80"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240"/>
            <a:ext cx="14054400" cy="561600"/>
          </a:xfrm>
        </p:spPr>
        <p:txBody>
          <a:bodyPr>
            <a:noAutofit/>
          </a:bodyPr>
          <a:lstStyle/>
          <a:p>
            <a:r>
              <a:rPr lang="en-US" sz="3200" dirty="0" smtClean="0"/>
              <a:t>NEC NTAC (SV9100 Manuals)</a:t>
            </a:r>
            <a:endParaRPr lang="en-US" sz="3200" dirty="0"/>
          </a:p>
        </p:txBody>
      </p:sp>
      <p:sp>
        <p:nvSpPr>
          <p:cNvPr id="3" name="Content Placeholder 2"/>
          <p:cNvSpPr>
            <a:spLocks noGrp="1"/>
          </p:cNvSpPr>
          <p:nvPr>
            <p:ph sz="quarter" idx="10"/>
          </p:nvPr>
        </p:nvSpPr>
        <p:spPr>
          <a:xfrm>
            <a:off x="8991600" y="838200"/>
            <a:ext cx="6248400" cy="7202556"/>
          </a:xfrm>
        </p:spPr>
        <p:txBody>
          <a:bodyPr>
            <a:normAutofit fontScale="77500" lnSpcReduction="20000"/>
          </a:bodyPr>
          <a:lstStyle/>
          <a:p>
            <a:pPr marL="0" indent="0">
              <a:buNone/>
            </a:pPr>
            <a:r>
              <a:rPr lang="en-US" dirty="0" smtClean="0"/>
              <a:t>	</a:t>
            </a:r>
            <a:r>
              <a:rPr lang="en-US" b="1" u="sng" dirty="0" smtClean="0"/>
              <a:t>SV9100 Manuals</a:t>
            </a:r>
          </a:p>
          <a:p>
            <a:r>
              <a:rPr lang="en-US" dirty="0" smtClean="0"/>
              <a:t>Features and Specifications</a:t>
            </a:r>
          </a:p>
          <a:p>
            <a:endParaRPr lang="en-US" dirty="0" smtClean="0"/>
          </a:p>
          <a:p>
            <a:r>
              <a:rPr lang="en-US" dirty="0" smtClean="0"/>
              <a:t>System Hardware</a:t>
            </a:r>
          </a:p>
          <a:p>
            <a:endParaRPr lang="en-US" dirty="0" smtClean="0"/>
          </a:p>
          <a:p>
            <a:r>
              <a:rPr lang="en-US" dirty="0" smtClean="0"/>
              <a:t>PC Programming</a:t>
            </a:r>
          </a:p>
          <a:p>
            <a:endParaRPr lang="en-US" dirty="0"/>
          </a:p>
          <a:p>
            <a:r>
              <a:rPr lang="en-US" dirty="0" smtClean="0"/>
              <a:t>Programming</a:t>
            </a:r>
          </a:p>
          <a:p>
            <a:endParaRPr lang="en-US" dirty="0"/>
          </a:p>
          <a:p>
            <a:r>
              <a:rPr lang="en-US" dirty="0" smtClean="0"/>
              <a:t>InMail System Guide</a:t>
            </a:r>
          </a:p>
          <a:p>
            <a:endParaRPr lang="en-US" dirty="0" smtClean="0"/>
          </a:p>
          <a:p>
            <a:r>
              <a:rPr lang="en-US" dirty="0" smtClean="0"/>
              <a:t>Networking</a:t>
            </a:r>
          </a:p>
          <a:p>
            <a:endParaRPr lang="en-US" dirty="0" smtClean="0"/>
          </a:p>
          <a:p>
            <a:r>
              <a:rPr lang="en-US" dirty="0" smtClean="0"/>
              <a:t>General Description</a:t>
            </a:r>
          </a:p>
          <a:p>
            <a:endParaRPr lang="en-US" dirty="0" smtClean="0"/>
          </a:p>
          <a:p>
            <a:r>
              <a:rPr lang="en-US" dirty="0" smtClean="0"/>
              <a:t>UC Suite</a:t>
            </a:r>
          </a:p>
          <a:p>
            <a:endParaRPr lang="en-US" dirty="0" smtClean="0"/>
          </a:p>
          <a:p>
            <a:r>
              <a:rPr lang="en-US" dirty="0" smtClean="0"/>
              <a:t>Contact Center Installation</a:t>
            </a:r>
          </a:p>
          <a:p>
            <a:r>
              <a:rPr lang="en-US" dirty="0" smtClean="0"/>
              <a:t>Contact Center Supervisor</a:t>
            </a:r>
            <a:endParaRPr lang="en-US" dirty="0"/>
          </a:p>
        </p:txBody>
      </p:sp>
      <p:pic>
        <p:nvPicPr>
          <p:cNvPr id="4" name="Picture 3"/>
          <p:cNvPicPr>
            <a:picLocks noChangeAspect="1"/>
          </p:cNvPicPr>
          <p:nvPr/>
        </p:nvPicPr>
        <p:blipFill>
          <a:blip r:embed="rId2"/>
          <a:stretch>
            <a:fillRect/>
          </a:stretch>
        </p:blipFill>
        <p:spPr>
          <a:xfrm>
            <a:off x="62947" y="1295400"/>
            <a:ext cx="8839200" cy="5899370"/>
          </a:xfrm>
          <a:prstGeom prst="rect">
            <a:avLst/>
          </a:prstGeom>
          <a:ln w="34925">
            <a:solidFill>
              <a:schemeClr val="accent6">
                <a:lumMod val="75000"/>
                <a:lumOff val="25000"/>
              </a:schemeClr>
            </a:solidFill>
          </a:ln>
          <a:effectLst>
            <a:outerShdw blurRad="292100" dist="139700" dir="2700000" algn="tl" rotWithShape="0">
              <a:srgbClr val="333333">
                <a:alpha val="65000"/>
              </a:srgbClr>
            </a:outerShdw>
          </a:effectLst>
        </p:spPr>
      </p:pic>
      <p:pic>
        <p:nvPicPr>
          <p:cNvPr id="25" name="Picture 24"/>
          <p:cNvPicPr>
            <a:picLocks noChangeAspect="1"/>
          </p:cNvPicPr>
          <p:nvPr/>
        </p:nvPicPr>
        <p:blipFill>
          <a:blip r:embed="rId3"/>
          <a:stretch>
            <a:fillRect/>
          </a:stretch>
        </p:blipFill>
        <p:spPr>
          <a:xfrm>
            <a:off x="106929" y="1692592"/>
            <a:ext cx="8790703" cy="5502178"/>
          </a:xfrm>
          <a:prstGeom prst="rect">
            <a:avLst/>
          </a:prstGeom>
          <a:ln w="28575">
            <a:solidFill>
              <a:schemeClr val="accent6">
                <a:lumMod val="75000"/>
                <a:lumOff val="25000"/>
              </a:schemeClr>
            </a:solidFill>
          </a:ln>
        </p:spPr>
      </p:pic>
      <p:sp>
        <p:nvSpPr>
          <p:cNvPr id="24" name="Rounded Rectangle 23"/>
          <p:cNvSpPr/>
          <p:nvPr/>
        </p:nvSpPr>
        <p:spPr bwMode="auto">
          <a:xfrm>
            <a:off x="100303" y="1940284"/>
            <a:ext cx="4495800" cy="254110"/>
          </a:xfrm>
          <a:prstGeom prst="roundRect">
            <a:avLst/>
          </a:prstGeom>
          <a:noFill/>
          <a:ln w="41275">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7" name="Rounded Rectangle 16"/>
          <p:cNvSpPr/>
          <p:nvPr/>
        </p:nvSpPr>
        <p:spPr bwMode="auto">
          <a:xfrm>
            <a:off x="117923" y="3649320"/>
            <a:ext cx="4987476" cy="120159"/>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9" name="Rounded Rectangle 18"/>
          <p:cNvSpPr/>
          <p:nvPr/>
        </p:nvSpPr>
        <p:spPr bwMode="auto">
          <a:xfrm>
            <a:off x="117923" y="2742625"/>
            <a:ext cx="4478180" cy="177742"/>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grpSp>
        <p:nvGrpSpPr>
          <p:cNvPr id="9" name="Group 8"/>
          <p:cNvGrpSpPr/>
          <p:nvPr/>
        </p:nvGrpSpPr>
        <p:grpSpPr>
          <a:xfrm>
            <a:off x="93529" y="2583370"/>
            <a:ext cx="5741652" cy="2217230"/>
            <a:chOff x="93529" y="2583370"/>
            <a:chExt cx="5741652" cy="2217230"/>
          </a:xfrm>
        </p:grpSpPr>
        <p:sp>
          <p:nvSpPr>
            <p:cNvPr id="7" name="Rounded Rectangle 6"/>
            <p:cNvSpPr/>
            <p:nvPr/>
          </p:nvSpPr>
          <p:spPr bwMode="auto">
            <a:xfrm>
              <a:off x="120181" y="3420720"/>
              <a:ext cx="5715000" cy="228600"/>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5" name="Rounded Rectangle 14"/>
            <p:cNvSpPr/>
            <p:nvPr/>
          </p:nvSpPr>
          <p:spPr bwMode="auto">
            <a:xfrm>
              <a:off x="120032" y="3764956"/>
              <a:ext cx="4223367" cy="173671"/>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6" name="Rounded Rectangle 15"/>
            <p:cNvSpPr/>
            <p:nvPr/>
          </p:nvSpPr>
          <p:spPr bwMode="auto">
            <a:xfrm>
              <a:off x="93529" y="2914732"/>
              <a:ext cx="4114800" cy="171750"/>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8" name="Rounded Rectangle 17"/>
            <p:cNvSpPr/>
            <p:nvPr/>
          </p:nvSpPr>
          <p:spPr bwMode="auto">
            <a:xfrm>
              <a:off x="121588" y="3971641"/>
              <a:ext cx="4648200" cy="152399"/>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20" name="Rounded Rectangle 19"/>
            <p:cNvSpPr/>
            <p:nvPr/>
          </p:nvSpPr>
          <p:spPr bwMode="auto">
            <a:xfrm>
              <a:off x="100303" y="2583370"/>
              <a:ext cx="4166897" cy="155350"/>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21" name="Rounded Rectangle 20"/>
            <p:cNvSpPr/>
            <p:nvPr/>
          </p:nvSpPr>
          <p:spPr bwMode="auto">
            <a:xfrm>
              <a:off x="120180" y="4647814"/>
              <a:ext cx="4985219" cy="152786"/>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22" name="Rounded Rectangle 21"/>
            <p:cNvSpPr/>
            <p:nvPr/>
          </p:nvSpPr>
          <p:spPr bwMode="auto">
            <a:xfrm>
              <a:off x="131527" y="3239073"/>
              <a:ext cx="4821473" cy="181647"/>
            </a:xfrm>
            <a:prstGeom prst="roundRect">
              <a:avLst/>
            </a:prstGeom>
            <a:noFill/>
            <a:ln w="25400">
              <a:solidFill>
                <a:schemeClr val="accent6">
                  <a:lumMod val="75000"/>
                  <a:lumOff val="25000"/>
                </a:schemeClr>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grpSp>
    </p:spTree>
    <p:extLst>
      <p:ext uri="{BB962C8B-B14F-4D97-AF65-F5344CB8AC3E}">
        <p14:creationId xmlns:p14="http://schemas.microsoft.com/office/powerpoint/2010/main" val="4058874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additive="base">
                                        <p:cTn id="36"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 calcmode="lin" valueType="num">
                                      <p:cBhvr additive="base">
                                        <p:cTn id="4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 calcmode="lin" valueType="num">
                                      <p:cBhvr additive="base">
                                        <p:cTn id="48"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13" end="13"/>
                                            </p:txEl>
                                          </p:spTgt>
                                        </p:tgtEl>
                                        <p:attrNameLst>
                                          <p:attrName>style.visibility</p:attrName>
                                        </p:attrNameLst>
                                      </p:cBhvr>
                                      <p:to>
                                        <p:strVal val="visible"/>
                                      </p:to>
                                    </p:set>
                                    <p:anim calcmode="lin" valueType="num">
                                      <p:cBhvr additive="base">
                                        <p:cTn id="54"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3">
                                            <p:txEl>
                                              <p:pRg st="15" end="15"/>
                                            </p:txEl>
                                          </p:spTgt>
                                        </p:tgtEl>
                                        <p:attrNameLst>
                                          <p:attrName>style.visibility</p:attrName>
                                        </p:attrNameLst>
                                      </p:cBhvr>
                                      <p:to>
                                        <p:strVal val="visible"/>
                                      </p:to>
                                    </p:set>
                                    <p:anim calcmode="lin" valueType="num">
                                      <p:cBhvr additive="base">
                                        <p:cTn id="60"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3">
                                            <p:txEl>
                                              <p:pRg st="17" end="17"/>
                                            </p:txEl>
                                          </p:spTgt>
                                        </p:tgtEl>
                                        <p:attrNameLst>
                                          <p:attrName>style.visibility</p:attrName>
                                        </p:attrNameLst>
                                      </p:cBhvr>
                                      <p:to>
                                        <p:strVal val="visible"/>
                                      </p:to>
                                    </p:set>
                                    <p:anim calcmode="lin" valueType="num">
                                      <p:cBhvr additive="base">
                                        <p:cTn id="66"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3">
                                            <p:txEl>
                                              <p:pRg st="18" end="18"/>
                                            </p:txEl>
                                          </p:spTgt>
                                        </p:tgtEl>
                                        <p:attrNameLst>
                                          <p:attrName>style.visibility</p:attrName>
                                        </p:attrNameLst>
                                      </p:cBhvr>
                                      <p:to>
                                        <p:strVal val="visible"/>
                                      </p:to>
                                    </p:set>
                                    <p:anim calcmode="lin" valueType="num">
                                      <p:cBhvr additive="base">
                                        <p:cTn id="70"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 calcmode="lin" valueType="num">
                                      <p:cBhvr additive="base">
                                        <p:cTn id="81" dur="500" fill="hold"/>
                                        <p:tgtEl>
                                          <p:spTgt spid="9"/>
                                        </p:tgtEl>
                                        <p:attrNameLst>
                                          <p:attrName>ppt_x</p:attrName>
                                        </p:attrNameLst>
                                      </p:cBhvr>
                                      <p:tavLst>
                                        <p:tav tm="0">
                                          <p:val>
                                            <p:strVal val="0-#ppt_w/2"/>
                                          </p:val>
                                        </p:tav>
                                        <p:tav tm="100000">
                                          <p:val>
                                            <p:strVal val="#ppt_x"/>
                                          </p:val>
                                        </p:tav>
                                      </p:tavLst>
                                    </p:anim>
                                    <p:anim calcmode="lin" valueType="num">
                                      <p:cBhvr additive="base">
                                        <p:cTn id="8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0" y="4626864"/>
            <a:ext cx="4894579" cy="492443"/>
          </a:xfrm>
          <a:prstGeom prst="rect">
            <a:avLst/>
          </a:prstGeom>
          <a:noFill/>
        </p:spPr>
        <p:txBody>
          <a:bodyPr wrap="square" rtlCol="0">
            <a:spAutoFit/>
          </a:bodyPr>
          <a:lstStyle/>
          <a:p>
            <a:r>
              <a:rPr lang="en-US" dirty="0" smtClean="0"/>
              <a:t>SV9100 Platform Overview</a:t>
            </a:r>
            <a:endParaRPr lang="en-US" dirty="0"/>
          </a:p>
        </p:txBody>
      </p:sp>
      <p:pic>
        <p:nvPicPr>
          <p:cNvPr id="2" name="Picture 1"/>
          <p:cNvPicPr>
            <a:picLocks noChangeAspect="1"/>
          </p:cNvPicPr>
          <p:nvPr/>
        </p:nvPicPr>
        <p:blipFill>
          <a:blip r:embed="rId2"/>
          <a:stretch>
            <a:fillRect/>
          </a:stretch>
        </p:blipFill>
        <p:spPr>
          <a:xfrm>
            <a:off x="2590800" y="5334000"/>
            <a:ext cx="2887346" cy="2069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2865168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7836" y="7760205"/>
            <a:ext cx="1616445"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4" name="Freeform 3"/>
          <p:cNvSpPr/>
          <p:nvPr/>
        </p:nvSpPr>
        <p:spPr>
          <a:xfrm>
            <a:off x="914400" y="3068999"/>
            <a:ext cx="4778446" cy="4691205"/>
          </a:xfrm>
          <a:custGeom>
            <a:avLst/>
            <a:gdLst>
              <a:gd name="connsiteX0" fmla="*/ 0 w 2613733"/>
              <a:gd name="connsiteY0" fmla="*/ 435631 h 3003092"/>
              <a:gd name="connsiteX1" fmla="*/ 127594 w 2613733"/>
              <a:gd name="connsiteY1" fmla="*/ 127593 h 3003092"/>
              <a:gd name="connsiteX2" fmla="*/ 435632 w 2613733"/>
              <a:gd name="connsiteY2" fmla="*/ 0 h 3003092"/>
              <a:gd name="connsiteX3" fmla="*/ 2178102 w 2613733"/>
              <a:gd name="connsiteY3" fmla="*/ 0 h 3003092"/>
              <a:gd name="connsiteX4" fmla="*/ 2486140 w 2613733"/>
              <a:gd name="connsiteY4" fmla="*/ 127594 h 3003092"/>
              <a:gd name="connsiteX5" fmla="*/ 2613733 w 2613733"/>
              <a:gd name="connsiteY5" fmla="*/ 435632 h 3003092"/>
              <a:gd name="connsiteX6" fmla="*/ 2613733 w 2613733"/>
              <a:gd name="connsiteY6" fmla="*/ 2567461 h 3003092"/>
              <a:gd name="connsiteX7" fmla="*/ 2486140 w 2613733"/>
              <a:gd name="connsiteY7" fmla="*/ 2875499 h 3003092"/>
              <a:gd name="connsiteX8" fmla="*/ 2178102 w 2613733"/>
              <a:gd name="connsiteY8" fmla="*/ 3003092 h 3003092"/>
              <a:gd name="connsiteX9" fmla="*/ 435631 w 2613733"/>
              <a:gd name="connsiteY9" fmla="*/ 3003092 h 3003092"/>
              <a:gd name="connsiteX10" fmla="*/ 127593 w 2613733"/>
              <a:gd name="connsiteY10" fmla="*/ 2875498 h 3003092"/>
              <a:gd name="connsiteX11" fmla="*/ 0 w 2613733"/>
              <a:gd name="connsiteY11" fmla="*/ 2567460 h 3003092"/>
              <a:gd name="connsiteX12" fmla="*/ 0 w 2613733"/>
              <a:gd name="connsiteY12" fmla="*/ 435631 h 300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733" h="3003092">
                <a:moveTo>
                  <a:pt x="0" y="435631"/>
                </a:moveTo>
                <a:cubicBezTo>
                  <a:pt x="0" y="320094"/>
                  <a:pt x="45897" y="209290"/>
                  <a:pt x="127594" y="127593"/>
                </a:cubicBezTo>
                <a:cubicBezTo>
                  <a:pt x="209291" y="45896"/>
                  <a:pt x="320095" y="0"/>
                  <a:pt x="435632" y="0"/>
                </a:cubicBezTo>
                <a:lnTo>
                  <a:pt x="2178102" y="0"/>
                </a:lnTo>
                <a:cubicBezTo>
                  <a:pt x="2293639" y="0"/>
                  <a:pt x="2404443" y="45897"/>
                  <a:pt x="2486140" y="127594"/>
                </a:cubicBezTo>
                <a:cubicBezTo>
                  <a:pt x="2567837" y="209291"/>
                  <a:pt x="2613733" y="320095"/>
                  <a:pt x="2613733" y="435632"/>
                </a:cubicBezTo>
                <a:lnTo>
                  <a:pt x="2613733" y="2567461"/>
                </a:lnTo>
                <a:cubicBezTo>
                  <a:pt x="2613733" y="2682998"/>
                  <a:pt x="2567836" y="2793802"/>
                  <a:pt x="2486140" y="2875499"/>
                </a:cubicBezTo>
                <a:cubicBezTo>
                  <a:pt x="2404443" y="2957196"/>
                  <a:pt x="2293639" y="3003092"/>
                  <a:pt x="2178102" y="3003092"/>
                </a:cubicBezTo>
                <a:lnTo>
                  <a:pt x="435631" y="3003092"/>
                </a:lnTo>
                <a:cubicBezTo>
                  <a:pt x="320094" y="3003092"/>
                  <a:pt x="209290" y="2957195"/>
                  <a:pt x="127593" y="2875498"/>
                </a:cubicBezTo>
                <a:cubicBezTo>
                  <a:pt x="45896" y="2793801"/>
                  <a:pt x="0" y="2682997"/>
                  <a:pt x="0" y="2567460"/>
                </a:cubicBezTo>
                <a:lnTo>
                  <a:pt x="0" y="435631"/>
                </a:lnTo>
                <a:close/>
              </a:path>
            </a:pathLst>
          </a:custGeom>
          <a:solidFill>
            <a:schemeClr val="accent6">
              <a:lumMod val="50000"/>
              <a:lumOff val="50000"/>
            </a:schemeClr>
          </a:solidFill>
          <a:ln>
            <a:noFill/>
          </a:ln>
          <a:effectLst>
            <a:glow rad="2286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29266" tIns="229266" rIns="229266" bIns="229266" numCol="1" spcCol="1270" anchor="t" anchorCtr="0">
            <a:noAutofit/>
          </a:bodyPr>
          <a:lstStyle/>
          <a:p>
            <a:pPr defTabSz="1000055">
              <a:lnSpc>
                <a:spcPct val="90000"/>
              </a:lnSpc>
              <a:spcBef>
                <a:spcPct val="0"/>
              </a:spcBef>
              <a:spcAft>
                <a:spcPct val="35000"/>
              </a:spcAft>
            </a:pPr>
            <a:endParaRPr lang="en-US" sz="2250" b="1" dirty="0">
              <a:solidFill>
                <a:schemeClr val="tx1"/>
              </a:solidFill>
              <a:effectLst>
                <a:glow rad="228600">
                  <a:schemeClr val="accent1">
                    <a:satMod val="175000"/>
                    <a:alpha val="40000"/>
                  </a:schemeClr>
                </a:glow>
                <a:outerShdw blurRad="50800" dist="38100" dir="2700000" algn="tl" rotWithShape="0">
                  <a:prstClr val="black">
                    <a:alpha val="40000"/>
                  </a:prstClr>
                </a:outerShdw>
              </a:effectLst>
            </a:endParaRPr>
          </a:p>
          <a:p>
            <a:pPr defTabSz="1000055">
              <a:lnSpc>
                <a:spcPct val="90000"/>
              </a:lnSpc>
              <a:spcBef>
                <a:spcPct val="0"/>
              </a:spcBef>
              <a:spcAft>
                <a:spcPct val="35000"/>
              </a:spcAft>
            </a:pPr>
            <a:r>
              <a:rPr lang="en-US" sz="3600" b="1" dirty="0">
                <a:solidFill>
                  <a:schemeClr val="tx1"/>
                </a:solidFill>
                <a:effectLst>
                  <a:glow rad="228600">
                    <a:schemeClr val="accent1">
                      <a:satMod val="175000"/>
                      <a:alpha val="40000"/>
                    </a:schemeClr>
                  </a:glow>
                </a:effectLst>
              </a:rPr>
              <a:t>SV9100S</a:t>
            </a:r>
          </a:p>
          <a:p>
            <a:pPr defTabSz="1000055">
              <a:lnSpc>
                <a:spcPct val="90000"/>
              </a:lnSpc>
              <a:spcBef>
                <a:spcPct val="0"/>
              </a:spcBef>
              <a:spcAft>
                <a:spcPct val="35000"/>
              </a:spcAft>
            </a:pPr>
            <a:r>
              <a:rPr lang="en-US" sz="2800" b="1" dirty="0">
                <a:solidFill>
                  <a:schemeClr val="tx1"/>
                </a:solidFill>
              </a:rPr>
              <a:t>Includes 48 System Resource Licenses</a:t>
            </a:r>
          </a:p>
          <a:p>
            <a:pPr defTabSz="1000055">
              <a:lnSpc>
                <a:spcPct val="90000"/>
              </a:lnSpc>
              <a:spcBef>
                <a:spcPct val="0"/>
              </a:spcBef>
              <a:spcAft>
                <a:spcPct val="35000"/>
              </a:spcAft>
            </a:pPr>
            <a:r>
              <a:rPr lang="en-US" sz="2800" b="1" dirty="0">
                <a:solidFill>
                  <a:schemeClr val="tx1"/>
                </a:solidFill>
              </a:rPr>
              <a:t>TDM</a:t>
            </a:r>
          </a:p>
          <a:p>
            <a:pPr defTabSz="1000055">
              <a:lnSpc>
                <a:spcPct val="90000"/>
              </a:lnSpc>
              <a:spcBef>
                <a:spcPct val="0"/>
              </a:spcBef>
              <a:spcAft>
                <a:spcPct val="35000"/>
              </a:spcAft>
            </a:pPr>
            <a:r>
              <a:rPr lang="en-US" sz="2800" b="1" dirty="0">
                <a:solidFill>
                  <a:schemeClr val="tx1"/>
                </a:solidFill>
              </a:rPr>
              <a:t>VM</a:t>
            </a:r>
          </a:p>
          <a:p>
            <a:pPr defTabSz="1000055">
              <a:lnSpc>
                <a:spcPct val="90000"/>
              </a:lnSpc>
              <a:spcBef>
                <a:spcPct val="0"/>
              </a:spcBef>
              <a:spcAft>
                <a:spcPct val="35000"/>
              </a:spcAft>
            </a:pPr>
            <a:r>
              <a:rPr lang="en-US" sz="2800" b="1" dirty="0">
                <a:solidFill>
                  <a:schemeClr val="tx1"/>
                </a:solidFill>
              </a:rPr>
              <a:t>UM/IP/UC Available</a:t>
            </a:r>
          </a:p>
          <a:p>
            <a:pPr defTabSz="1000055">
              <a:lnSpc>
                <a:spcPct val="90000"/>
              </a:lnSpc>
              <a:spcBef>
                <a:spcPct val="0"/>
              </a:spcBef>
              <a:spcAft>
                <a:spcPct val="35000"/>
              </a:spcAft>
            </a:pPr>
            <a:r>
              <a:rPr lang="en-US" sz="2800" b="1" dirty="0">
                <a:solidFill>
                  <a:schemeClr val="tx1"/>
                </a:solidFill>
              </a:rPr>
              <a:t>Upgradable… </a:t>
            </a:r>
            <a:endParaRPr lang="en-US" sz="2800" dirty="0">
              <a:solidFill>
                <a:schemeClr val="tx1"/>
              </a:solidFill>
            </a:endParaRPr>
          </a:p>
        </p:txBody>
      </p:sp>
      <p:sp>
        <p:nvSpPr>
          <p:cNvPr id="5" name="Freeform 4"/>
          <p:cNvSpPr/>
          <p:nvPr/>
        </p:nvSpPr>
        <p:spPr>
          <a:xfrm rot="21444196">
            <a:off x="7717516" y="2092975"/>
            <a:ext cx="5040073" cy="4670519"/>
          </a:xfrm>
          <a:custGeom>
            <a:avLst/>
            <a:gdLst>
              <a:gd name="connsiteX0" fmla="*/ 0 w 2613733"/>
              <a:gd name="connsiteY0" fmla="*/ 435631 h 3003092"/>
              <a:gd name="connsiteX1" fmla="*/ 127594 w 2613733"/>
              <a:gd name="connsiteY1" fmla="*/ 127593 h 3003092"/>
              <a:gd name="connsiteX2" fmla="*/ 435632 w 2613733"/>
              <a:gd name="connsiteY2" fmla="*/ 0 h 3003092"/>
              <a:gd name="connsiteX3" fmla="*/ 2178102 w 2613733"/>
              <a:gd name="connsiteY3" fmla="*/ 0 h 3003092"/>
              <a:gd name="connsiteX4" fmla="*/ 2486140 w 2613733"/>
              <a:gd name="connsiteY4" fmla="*/ 127594 h 3003092"/>
              <a:gd name="connsiteX5" fmla="*/ 2613733 w 2613733"/>
              <a:gd name="connsiteY5" fmla="*/ 435632 h 3003092"/>
              <a:gd name="connsiteX6" fmla="*/ 2613733 w 2613733"/>
              <a:gd name="connsiteY6" fmla="*/ 2567461 h 3003092"/>
              <a:gd name="connsiteX7" fmla="*/ 2486140 w 2613733"/>
              <a:gd name="connsiteY7" fmla="*/ 2875499 h 3003092"/>
              <a:gd name="connsiteX8" fmla="*/ 2178102 w 2613733"/>
              <a:gd name="connsiteY8" fmla="*/ 3003092 h 3003092"/>
              <a:gd name="connsiteX9" fmla="*/ 435631 w 2613733"/>
              <a:gd name="connsiteY9" fmla="*/ 3003092 h 3003092"/>
              <a:gd name="connsiteX10" fmla="*/ 127593 w 2613733"/>
              <a:gd name="connsiteY10" fmla="*/ 2875498 h 3003092"/>
              <a:gd name="connsiteX11" fmla="*/ 0 w 2613733"/>
              <a:gd name="connsiteY11" fmla="*/ 2567460 h 3003092"/>
              <a:gd name="connsiteX12" fmla="*/ 0 w 2613733"/>
              <a:gd name="connsiteY12" fmla="*/ 435631 h 300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733" h="3003092">
                <a:moveTo>
                  <a:pt x="0" y="435631"/>
                </a:moveTo>
                <a:cubicBezTo>
                  <a:pt x="0" y="320094"/>
                  <a:pt x="45897" y="209290"/>
                  <a:pt x="127594" y="127593"/>
                </a:cubicBezTo>
                <a:cubicBezTo>
                  <a:pt x="209291" y="45896"/>
                  <a:pt x="320095" y="0"/>
                  <a:pt x="435632" y="0"/>
                </a:cubicBezTo>
                <a:lnTo>
                  <a:pt x="2178102" y="0"/>
                </a:lnTo>
                <a:cubicBezTo>
                  <a:pt x="2293639" y="0"/>
                  <a:pt x="2404443" y="45897"/>
                  <a:pt x="2486140" y="127594"/>
                </a:cubicBezTo>
                <a:cubicBezTo>
                  <a:pt x="2567837" y="209291"/>
                  <a:pt x="2613733" y="320095"/>
                  <a:pt x="2613733" y="435632"/>
                </a:cubicBezTo>
                <a:lnTo>
                  <a:pt x="2613733" y="2567461"/>
                </a:lnTo>
                <a:cubicBezTo>
                  <a:pt x="2613733" y="2682998"/>
                  <a:pt x="2567836" y="2793802"/>
                  <a:pt x="2486140" y="2875499"/>
                </a:cubicBezTo>
                <a:cubicBezTo>
                  <a:pt x="2404443" y="2957196"/>
                  <a:pt x="2293639" y="3003092"/>
                  <a:pt x="2178102" y="3003092"/>
                </a:cubicBezTo>
                <a:lnTo>
                  <a:pt x="435631" y="3003092"/>
                </a:lnTo>
                <a:cubicBezTo>
                  <a:pt x="320094" y="3003092"/>
                  <a:pt x="209290" y="2957195"/>
                  <a:pt x="127593" y="2875498"/>
                </a:cubicBezTo>
                <a:cubicBezTo>
                  <a:pt x="45896" y="2793801"/>
                  <a:pt x="0" y="2682997"/>
                  <a:pt x="0" y="2567460"/>
                </a:cubicBezTo>
                <a:lnTo>
                  <a:pt x="0" y="435631"/>
                </a:lnTo>
                <a:close/>
              </a:path>
            </a:pathLst>
          </a:custGeom>
          <a:solidFill>
            <a:schemeClr val="accent6">
              <a:lumMod val="90000"/>
              <a:lumOff val="10000"/>
            </a:schemeClr>
          </a:solidFill>
          <a:ln>
            <a:noFill/>
          </a:ln>
          <a:effectLst>
            <a:glow rad="228600">
              <a:schemeClr val="accent6">
                <a:satMod val="175000"/>
                <a:alpha val="40000"/>
              </a:schemeClr>
            </a:glow>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229266" tIns="229266" rIns="229266" bIns="229266" numCol="1" spcCol="1270" anchor="t" anchorCtr="0">
            <a:noAutofit/>
          </a:bodyPr>
          <a:lstStyle/>
          <a:p>
            <a:pPr defTabSz="1000055">
              <a:lnSpc>
                <a:spcPct val="90000"/>
              </a:lnSpc>
              <a:spcBef>
                <a:spcPct val="0"/>
              </a:spcBef>
              <a:spcAft>
                <a:spcPct val="35000"/>
              </a:spcAft>
            </a:pPr>
            <a:r>
              <a:rPr lang="en-US" sz="4400" b="1" dirty="0" smtClean="0">
                <a:solidFill>
                  <a:schemeClr val="tx1"/>
                </a:solidFill>
                <a:effectLst>
                  <a:glow rad="228600">
                    <a:schemeClr val="accent1">
                      <a:satMod val="175000"/>
                      <a:alpha val="40000"/>
                    </a:schemeClr>
                  </a:glow>
                </a:effectLst>
              </a:rPr>
              <a:t>SV9100E </a:t>
            </a:r>
            <a:endParaRPr lang="en-US" sz="4400" b="1" dirty="0">
              <a:solidFill>
                <a:schemeClr val="tx1"/>
              </a:solidFill>
              <a:effectLst>
                <a:glow rad="228600">
                  <a:schemeClr val="accent1">
                    <a:satMod val="175000"/>
                    <a:alpha val="40000"/>
                  </a:schemeClr>
                </a:glow>
              </a:effectLst>
            </a:endParaRPr>
          </a:p>
          <a:p>
            <a:pPr defTabSz="1000055">
              <a:lnSpc>
                <a:spcPct val="90000"/>
              </a:lnSpc>
              <a:spcBef>
                <a:spcPct val="0"/>
              </a:spcBef>
              <a:spcAft>
                <a:spcPct val="35000"/>
              </a:spcAft>
            </a:pPr>
            <a:r>
              <a:rPr lang="en-US" sz="3600" b="1" dirty="0">
                <a:solidFill>
                  <a:schemeClr val="tx1"/>
                </a:solidFill>
              </a:rPr>
              <a:t>Support for up to </a:t>
            </a:r>
            <a:r>
              <a:rPr lang="en-US" altLang="ja-JP" sz="3600" b="1" dirty="0">
                <a:solidFill>
                  <a:schemeClr val="tx1"/>
                </a:solidFill>
              </a:rPr>
              <a:t>1,296 Resources</a:t>
            </a:r>
            <a:r>
              <a:rPr lang="en-US" altLang="ja-JP" sz="3600" b="1" u="sng" dirty="0">
                <a:solidFill>
                  <a:schemeClr val="tx1"/>
                </a:solidFill>
              </a:rPr>
              <a:t> </a:t>
            </a:r>
          </a:p>
          <a:p>
            <a:pPr defTabSz="1000055">
              <a:lnSpc>
                <a:spcPct val="90000"/>
              </a:lnSpc>
              <a:spcBef>
                <a:spcPct val="0"/>
              </a:spcBef>
              <a:spcAft>
                <a:spcPct val="35000"/>
              </a:spcAft>
            </a:pPr>
            <a:r>
              <a:rPr lang="en-US" sz="3600" b="1" u="sng" dirty="0">
                <a:solidFill>
                  <a:schemeClr val="tx1"/>
                </a:solidFill>
              </a:rPr>
              <a:t>IP included </a:t>
            </a:r>
          </a:p>
          <a:p>
            <a:pPr defTabSz="1000055">
              <a:lnSpc>
                <a:spcPct val="90000"/>
              </a:lnSpc>
              <a:spcBef>
                <a:spcPct val="0"/>
              </a:spcBef>
              <a:spcAft>
                <a:spcPct val="35000"/>
              </a:spcAft>
            </a:pPr>
            <a:r>
              <a:rPr lang="en-US" sz="3600" b="1" u="sng" dirty="0">
                <a:solidFill>
                  <a:schemeClr val="tx1"/>
                </a:solidFill>
              </a:rPr>
              <a:t>IP/UC Focus</a:t>
            </a:r>
          </a:p>
          <a:p>
            <a:pPr defTabSz="1000055">
              <a:lnSpc>
                <a:spcPct val="90000"/>
              </a:lnSpc>
              <a:spcBef>
                <a:spcPct val="0"/>
              </a:spcBef>
              <a:spcAft>
                <a:spcPct val="35000"/>
              </a:spcAft>
            </a:pPr>
            <a:r>
              <a:rPr lang="en-US" sz="3600" b="1" u="sng" dirty="0">
                <a:solidFill>
                  <a:schemeClr val="tx1"/>
                </a:solidFill>
              </a:rPr>
              <a:t>VM/UM</a:t>
            </a:r>
          </a:p>
        </p:txBody>
      </p:sp>
      <p:sp>
        <p:nvSpPr>
          <p:cNvPr id="6" name="Content Placeholder 1"/>
          <p:cNvSpPr txBox="1">
            <a:spLocks/>
          </p:cNvSpPr>
          <p:nvPr/>
        </p:nvSpPr>
        <p:spPr>
          <a:xfrm>
            <a:off x="0" y="1036458"/>
            <a:ext cx="12583080" cy="6309360"/>
          </a:xfrm>
          <a:prstGeom prst="rect">
            <a:avLst/>
          </a:prstGeom>
        </p:spPr>
        <p:txBody>
          <a:bodyPr/>
          <a:lstStyle/>
          <a:p>
            <a:pPr marL="418256" indent="-418256" defTabSz="1115345">
              <a:spcBef>
                <a:spcPct val="20000"/>
              </a:spcBef>
              <a:buFont typeface="Arial" pitchFamily="34" charset="0"/>
              <a:buChar char="•"/>
              <a:defRPr/>
            </a:pPr>
            <a:r>
              <a:rPr lang="en-US" sz="3938" b="1" dirty="0">
                <a:latin typeface="Helvetica" pitchFamily="34" charset="0"/>
              </a:rPr>
              <a:t>SV9100S</a:t>
            </a:r>
            <a:r>
              <a:rPr lang="en-US" sz="3938" dirty="0">
                <a:latin typeface="Helvetica" pitchFamily="34" charset="0"/>
              </a:rPr>
              <a:t> – 48 Resources (Upgradable to E)</a:t>
            </a:r>
          </a:p>
          <a:p>
            <a:pPr marL="418256" indent="-418256" defTabSz="1115345">
              <a:spcBef>
                <a:spcPct val="20000"/>
              </a:spcBef>
              <a:buFont typeface="Arial" pitchFamily="34" charset="0"/>
              <a:buChar char="•"/>
              <a:defRPr/>
            </a:pPr>
            <a:r>
              <a:rPr lang="en-US" sz="3938" b="1" dirty="0">
                <a:latin typeface="Helvetica" pitchFamily="34" charset="0"/>
              </a:rPr>
              <a:t>SV9100E</a:t>
            </a:r>
            <a:r>
              <a:rPr lang="en-US" sz="3938" dirty="0">
                <a:latin typeface="Helvetica" pitchFamily="34" charset="0"/>
              </a:rPr>
              <a:t> – 1296 Resources</a:t>
            </a:r>
          </a:p>
        </p:txBody>
      </p:sp>
      <p:sp>
        <p:nvSpPr>
          <p:cNvPr id="7" name="Title 2"/>
          <p:cNvSpPr txBox="1">
            <a:spLocks/>
          </p:cNvSpPr>
          <p:nvPr/>
        </p:nvSpPr>
        <p:spPr bwMode="gray">
          <a:xfrm>
            <a:off x="0" y="35169"/>
            <a:ext cx="12124791" cy="647701"/>
          </a:xfrm>
          <a:prstGeom prst="rect">
            <a:avLst/>
          </a:prstGeom>
        </p:spPr>
        <p:txBody>
          <a:bodyPr vert="horz" lIns="130622" tIns="65311" rIns="130622" bIns="65311" rtlCol="0" anchor="ctr">
            <a:normAutofit/>
          </a:bodyPr>
          <a:lstStyle>
            <a:lvl1pPr algn="l" rtl="0" eaLnBrk="1" fontAlgn="base" hangingPunct="1">
              <a:spcBef>
                <a:spcPct val="0"/>
              </a:spcBef>
              <a:spcAft>
                <a:spcPct val="0"/>
              </a:spcAft>
              <a:defRPr kumimoji="1" sz="3400" b="0" baseline="0">
                <a:solidFill>
                  <a:schemeClr val="bg1"/>
                </a:solidFill>
                <a:latin typeface="Verdana" panose="020B0604030504040204" pitchFamily="34" charset="0"/>
                <a:ea typeface="+mj-ea"/>
                <a:cs typeface="Verdana" panose="020B0604030504040204" pitchFamily="34" charset="0"/>
              </a:defRPr>
            </a:lvl1pPr>
            <a:lvl2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2pPr>
            <a:lvl3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3pPr>
            <a:lvl4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4pPr>
            <a:lvl5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5pPr>
            <a:lvl6pPr marL="65311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6pPr>
            <a:lvl7pPr marL="130622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7pPr>
            <a:lvl8pPr marL="195933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8pPr>
            <a:lvl9pPr marL="261244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9pPr>
          </a:lstStyle>
          <a:p>
            <a:pPr defTabSz="914400"/>
            <a:r>
              <a:rPr lang="en-US" sz="3200" kern="0" dirty="0" smtClean="0"/>
              <a:t>SV9100S &amp; SV9100E</a:t>
            </a:r>
            <a:endParaRPr lang="en-US" sz="3200" kern="0" dirty="0"/>
          </a:p>
        </p:txBody>
      </p:sp>
    </p:spTree>
    <p:extLst>
      <p:ext uri="{BB962C8B-B14F-4D97-AF65-F5344CB8AC3E}">
        <p14:creationId xmlns:p14="http://schemas.microsoft.com/office/powerpoint/2010/main" val="110218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lide(fromBottom)">
                                      <p:cBhvr>
                                        <p:cTn id="7" dur="500"/>
                                        <p:tgtEl>
                                          <p:spTgt spid="6">
                                            <p:txEl>
                                              <p:pRg st="0" end="0"/>
                                            </p:txEl>
                                          </p:spTgt>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slide(fromBottom)">
                                      <p:cBhvr>
                                        <p:cTn id="17" dur="500"/>
                                        <p:tgtEl>
                                          <p:spTgt spid="6">
                                            <p:txEl>
                                              <p:pRg st="1" end="1"/>
                                            </p:txEl>
                                          </p:spTgt>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244"/>
            <a:ext cx="14054400" cy="561600"/>
          </a:xfrm>
        </p:spPr>
        <p:txBody>
          <a:bodyPr>
            <a:noAutofit/>
          </a:bodyPr>
          <a:lstStyle/>
          <a:p>
            <a:r>
              <a:rPr lang="en-US" sz="3200" dirty="0" smtClean="0"/>
              <a:t>SV9100S Platform</a:t>
            </a:r>
            <a:endParaRPr lang="en-US" sz="3200" dirty="0"/>
          </a:p>
        </p:txBody>
      </p:sp>
      <p:sp>
        <p:nvSpPr>
          <p:cNvPr id="3" name="Content Placeholder 2"/>
          <p:cNvSpPr txBox="1">
            <a:spLocks/>
          </p:cNvSpPr>
          <p:nvPr/>
        </p:nvSpPr>
        <p:spPr>
          <a:xfrm>
            <a:off x="235418" y="1143000"/>
            <a:ext cx="8774000" cy="6943677"/>
          </a:xfrm>
          <a:prstGeom prst="rect">
            <a:avLst/>
          </a:prstGeom>
        </p:spPr>
        <p:txBody>
          <a:bodyPr>
            <a:normAutofit/>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spcBef>
                <a:spcPts val="2198"/>
              </a:spcBef>
            </a:pPr>
            <a:r>
              <a:rPr lang="en-US" kern="0" dirty="0" smtClean="0"/>
              <a:t>Price Focused</a:t>
            </a:r>
          </a:p>
          <a:p>
            <a:pPr lvl="1" defTabSz="914400">
              <a:spcBef>
                <a:spcPts val="732"/>
              </a:spcBef>
            </a:pPr>
            <a:r>
              <a:rPr lang="en-US" kern="0" dirty="0" smtClean="0"/>
              <a:t>IP available via IPLE</a:t>
            </a:r>
          </a:p>
          <a:p>
            <a:pPr lvl="1" defTabSz="914400">
              <a:spcBef>
                <a:spcPts val="732"/>
              </a:spcBef>
            </a:pPr>
            <a:r>
              <a:rPr lang="en-US" kern="0" dirty="0" smtClean="0"/>
              <a:t>Activate UC via User Licenses</a:t>
            </a:r>
          </a:p>
          <a:p>
            <a:pPr defTabSz="914400">
              <a:spcBef>
                <a:spcPts val="2198"/>
              </a:spcBef>
            </a:pPr>
            <a:r>
              <a:rPr lang="en-US" kern="0" dirty="0" smtClean="0"/>
              <a:t>InMail </a:t>
            </a:r>
          </a:p>
          <a:p>
            <a:pPr lvl="1" defTabSz="914400">
              <a:spcBef>
                <a:spcPts val="732"/>
              </a:spcBef>
            </a:pPr>
            <a:r>
              <a:rPr lang="en-US" kern="0" dirty="0" smtClean="0"/>
              <a:t>16 voice channels with 15 hours storage</a:t>
            </a:r>
          </a:p>
          <a:p>
            <a:pPr lvl="1" defTabSz="914400">
              <a:spcBef>
                <a:spcPts val="732"/>
              </a:spcBef>
            </a:pPr>
            <a:r>
              <a:rPr lang="en-US" kern="0" dirty="0" smtClean="0"/>
              <a:t>UM available </a:t>
            </a:r>
          </a:p>
          <a:p>
            <a:pPr lvl="1" defTabSz="914400">
              <a:spcBef>
                <a:spcPts val="732"/>
              </a:spcBef>
            </a:pPr>
            <a:r>
              <a:rPr lang="en-US" kern="0" dirty="0" smtClean="0"/>
              <a:t>8 or 16 Subscriber Mailboxes included based on package selection</a:t>
            </a:r>
          </a:p>
          <a:p>
            <a:pPr defTabSz="914400">
              <a:spcBef>
                <a:spcPts val="2198"/>
              </a:spcBef>
            </a:pPr>
            <a:r>
              <a:rPr lang="en-US" kern="0" dirty="0" smtClean="0"/>
              <a:t>48 Resource Licenses included</a:t>
            </a:r>
          </a:p>
          <a:p>
            <a:pPr defTabSz="914400">
              <a:spcBef>
                <a:spcPts val="2198"/>
              </a:spcBef>
            </a:pPr>
            <a:r>
              <a:rPr lang="en-US" kern="0" dirty="0" smtClean="0"/>
              <a:t>Maximum 48 total resources</a:t>
            </a:r>
          </a:p>
          <a:p>
            <a:pPr lvl="1" defTabSz="914400">
              <a:spcBef>
                <a:spcPts val="732"/>
              </a:spcBef>
            </a:pPr>
            <a:r>
              <a:rPr lang="en-US" kern="0" dirty="0" smtClean="0"/>
              <a:t>Expandable through migration to SV9100E</a:t>
            </a:r>
          </a:p>
          <a:p>
            <a:pPr defTabSz="914400">
              <a:spcBef>
                <a:spcPts val="2198"/>
              </a:spcBef>
            </a:pPr>
            <a:r>
              <a:rPr lang="en-US" kern="0" dirty="0" smtClean="0"/>
              <a:t>Feature set same as SV9100E</a:t>
            </a:r>
            <a:endParaRPr lang="en-US" kern="0" dirty="0"/>
          </a:p>
        </p:txBody>
      </p:sp>
      <p:sp>
        <p:nvSpPr>
          <p:cNvPr id="4" name="Rectangle 3"/>
          <p:cNvSpPr/>
          <p:nvPr/>
        </p:nvSpPr>
        <p:spPr>
          <a:xfrm>
            <a:off x="6437515" y="7715726"/>
            <a:ext cx="1479620" cy="16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5" name="Picture 2" descr="A platform that grows with your business"/>
          <p:cNvPicPr>
            <a:picLocks noChangeAspect="1" noChangeArrowheads="1"/>
          </p:cNvPicPr>
          <p:nvPr/>
        </p:nvPicPr>
        <p:blipFill>
          <a:blip r:embed="rId2">
            <a:clrChange>
              <a:clrFrom>
                <a:srgbClr val="F5F5F7"/>
              </a:clrFrom>
              <a:clrTo>
                <a:srgbClr val="F5F5F7">
                  <a:alpha val="0"/>
                </a:srgbClr>
              </a:clrTo>
            </a:clrChange>
            <a:extLst>
              <a:ext uri="{28A0092B-C50C-407E-A947-70E740481C1C}">
                <a14:useLocalDpi xmlns:a14="http://schemas.microsoft.com/office/drawing/2010/main" val="0"/>
              </a:ext>
            </a:extLst>
          </a:blip>
          <a:srcRect/>
          <a:stretch>
            <a:fillRect/>
          </a:stretch>
        </p:blipFill>
        <p:spPr bwMode="auto">
          <a:xfrm>
            <a:off x="9335285" y="5106220"/>
            <a:ext cx="4705004" cy="260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9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slide(fromBottom)">
                                      <p:cBhvr>
                                        <p:cTn id="7" dur="500"/>
                                        <p:tgtEl>
                                          <p:spTgt spid="3">
                                            <p:txEl>
                                              <p:pRg st="3" end="3"/>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slide(fromBottom)">
                                      <p:cBhvr>
                                        <p:cTn id="10" dur="500"/>
                                        <p:tgtEl>
                                          <p:spTgt spid="3">
                                            <p:txEl>
                                              <p:pRg st="4" end="4"/>
                                            </p:txEl>
                                          </p:spTgt>
                                        </p:tgtEl>
                                      </p:cBhvr>
                                    </p:animEffect>
                                  </p:childTnLst>
                                </p:cTn>
                              </p:par>
                              <p:par>
                                <p:cTn id="11" presetID="12" presetClass="entr" presetSubtype="4"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slide(fromBottom)">
                                      <p:cBhvr>
                                        <p:cTn id="13" dur="500"/>
                                        <p:tgtEl>
                                          <p:spTgt spid="3">
                                            <p:txEl>
                                              <p:pRg st="5" end="5"/>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slide(fromBottom)">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slide(fromBottom)">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slide(fromBottom)">
                                      <p:cBhvr>
                                        <p:cTn id="26" dur="500"/>
                                        <p:tgtEl>
                                          <p:spTgt spid="3">
                                            <p:txEl>
                                              <p:pRg st="8" end="8"/>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slide(fromBottom)">
                                      <p:cBhvr>
                                        <p:cTn id="29" dur="500"/>
                                        <p:tgtEl>
                                          <p:spTgt spid="3">
                                            <p:txEl>
                                              <p:pRg st="9" end="9"/>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slide(fromBottom)">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373"/>
            <a:ext cx="14054400" cy="561600"/>
          </a:xfrm>
        </p:spPr>
        <p:txBody>
          <a:bodyPr>
            <a:noAutofit/>
          </a:bodyPr>
          <a:lstStyle/>
          <a:p>
            <a:r>
              <a:rPr lang="en-US" sz="3200" dirty="0" smtClean="0"/>
              <a:t>SV9100E Platform</a:t>
            </a:r>
            <a:endParaRPr lang="en-US" sz="3200" dirty="0"/>
          </a:p>
        </p:txBody>
      </p:sp>
      <p:sp>
        <p:nvSpPr>
          <p:cNvPr id="3" name="Content Placeholder 2"/>
          <p:cNvSpPr txBox="1">
            <a:spLocks/>
          </p:cNvSpPr>
          <p:nvPr/>
        </p:nvSpPr>
        <p:spPr>
          <a:xfrm>
            <a:off x="304800" y="1219200"/>
            <a:ext cx="14624756" cy="7193142"/>
          </a:xfrm>
          <a:prstGeom prst="rect">
            <a:avLst/>
          </a:prstGeom>
        </p:spPr>
        <p:txBody>
          <a:bodyPr>
            <a:normAutofit/>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spcBef>
                <a:spcPts val="1466"/>
              </a:spcBef>
            </a:pPr>
            <a:r>
              <a:rPr lang="en-US" sz="3600" kern="0" dirty="0" smtClean="0"/>
              <a:t>UC &amp; IP Equipped</a:t>
            </a:r>
            <a:endParaRPr lang="en-US" sz="3600" i="1" kern="0" dirty="0" smtClean="0"/>
          </a:p>
          <a:p>
            <a:pPr lvl="1" defTabSz="914400">
              <a:spcBef>
                <a:spcPts val="732"/>
              </a:spcBef>
            </a:pPr>
            <a:r>
              <a:rPr lang="en-US" sz="2800" kern="0" dirty="0" smtClean="0"/>
              <a:t>IPLE included</a:t>
            </a:r>
          </a:p>
          <a:p>
            <a:pPr lvl="1" defTabSz="914400">
              <a:spcBef>
                <a:spcPts val="732"/>
              </a:spcBef>
            </a:pPr>
            <a:r>
              <a:rPr lang="en-US" sz="2800" kern="0" dirty="0" smtClean="0"/>
              <a:t>Embedded InMail (120 Hrs.)</a:t>
            </a:r>
          </a:p>
          <a:p>
            <a:pPr lvl="1" defTabSz="914400">
              <a:spcBef>
                <a:spcPts val="732"/>
              </a:spcBef>
            </a:pPr>
            <a:r>
              <a:rPr lang="en-US" sz="2800" kern="0" dirty="0" smtClean="0"/>
              <a:t>Activate UC via User Licenses</a:t>
            </a:r>
          </a:p>
          <a:p>
            <a:pPr lvl="2" defTabSz="914400">
              <a:spcBef>
                <a:spcPts val="732"/>
              </a:spcBef>
            </a:pPr>
            <a:r>
              <a:rPr lang="en-US" sz="2800" kern="0" dirty="0" smtClean="0"/>
              <a:t>8 or 16 User Licenses included based on package selection</a:t>
            </a:r>
          </a:p>
          <a:p>
            <a:pPr defTabSz="914400">
              <a:spcBef>
                <a:spcPts val="2198"/>
              </a:spcBef>
            </a:pPr>
            <a:r>
              <a:rPr lang="en-US" sz="3600" kern="0" dirty="0" smtClean="0"/>
              <a:t>UM8000 Option</a:t>
            </a:r>
          </a:p>
          <a:p>
            <a:pPr lvl="1" defTabSz="914400">
              <a:spcBef>
                <a:spcPts val="2198"/>
              </a:spcBef>
            </a:pPr>
            <a:r>
              <a:rPr lang="en-US" sz="2800" kern="0" dirty="0" smtClean="0"/>
              <a:t>500+ hours storage</a:t>
            </a:r>
          </a:p>
          <a:p>
            <a:pPr defTabSz="914400">
              <a:spcBef>
                <a:spcPts val="2198"/>
              </a:spcBef>
            </a:pPr>
            <a:r>
              <a:rPr lang="en-US" sz="3600" kern="0" dirty="0" smtClean="0"/>
              <a:t>Maximum 1,296 total ports</a:t>
            </a:r>
          </a:p>
          <a:p>
            <a:pPr lvl="1" defTabSz="914400"/>
            <a:r>
              <a:rPr lang="en-US" sz="2800" kern="0" dirty="0" smtClean="0"/>
              <a:t>896 stations</a:t>
            </a:r>
          </a:p>
          <a:p>
            <a:pPr lvl="1" defTabSz="914400"/>
            <a:r>
              <a:rPr lang="en-US" sz="2800" kern="0" dirty="0" smtClean="0"/>
              <a:t>400 trunks</a:t>
            </a:r>
          </a:p>
        </p:txBody>
      </p:sp>
      <p:sp>
        <p:nvSpPr>
          <p:cNvPr id="4" name="Rectangle 3"/>
          <p:cNvSpPr/>
          <p:nvPr/>
        </p:nvSpPr>
        <p:spPr>
          <a:xfrm>
            <a:off x="5001103" y="7760204"/>
            <a:ext cx="1377153" cy="469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5" name="Picture 2" descr="A platform that grows with your business"/>
          <p:cNvPicPr>
            <a:picLocks noChangeAspect="1" noChangeArrowheads="1"/>
          </p:cNvPicPr>
          <p:nvPr/>
        </p:nvPicPr>
        <p:blipFill>
          <a:blip r:embed="rId2">
            <a:clrChange>
              <a:clrFrom>
                <a:srgbClr val="F5F5F7"/>
              </a:clrFrom>
              <a:clrTo>
                <a:srgbClr val="F5F5F7">
                  <a:alpha val="0"/>
                </a:srgbClr>
              </a:clrTo>
            </a:clrChange>
            <a:extLst>
              <a:ext uri="{28A0092B-C50C-407E-A947-70E740481C1C}">
                <a14:useLocalDpi xmlns:a14="http://schemas.microsoft.com/office/drawing/2010/main" val="0"/>
              </a:ext>
            </a:extLst>
          </a:blip>
          <a:srcRect/>
          <a:stretch>
            <a:fillRect/>
          </a:stretch>
        </p:blipFill>
        <p:spPr bwMode="auto">
          <a:xfrm>
            <a:off x="10058400" y="5029200"/>
            <a:ext cx="3863975" cy="260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21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slide(fromBottom)">
                                      <p:cBhvr>
                                        <p:cTn id="7" dur="500"/>
                                        <p:tgtEl>
                                          <p:spTgt spid="3">
                                            <p:txEl>
                                              <p:pRg st="5" end="5"/>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slide(fromBottom)">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slide(fromBottom)">
                                      <p:cBhvr>
                                        <p:cTn id="15" dur="500"/>
                                        <p:tgtEl>
                                          <p:spTgt spid="3">
                                            <p:txEl>
                                              <p:pRg st="7" end="7"/>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slide(fromBottom)">
                                      <p:cBhvr>
                                        <p:cTn id="18" dur="500"/>
                                        <p:tgtEl>
                                          <p:spTgt spid="3">
                                            <p:txEl>
                                              <p:pRg st="8" end="8"/>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slide(fromBottom)">
                                      <p:cBhvr>
                                        <p:cTn id="2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121"/>
            <a:ext cx="14054400" cy="617760"/>
          </a:xfrm>
        </p:spPr>
        <p:txBody>
          <a:bodyPr>
            <a:noAutofit/>
          </a:bodyPr>
          <a:lstStyle/>
          <a:p>
            <a:r>
              <a:rPr lang="en-US" sz="3200" dirty="0" smtClean="0"/>
              <a:t>SV9100 Chassis Types</a:t>
            </a:r>
            <a:endParaRPr lang="en-US" sz="3200" dirty="0"/>
          </a:p>
        </p:txBody>
      </p:sp>
      <p:sp>
        <p:nvSpPr>
          <p:cNvPr id="3" name="Content Placeholder 1"/>
          <p:cNvSpPr txBox="1">
            <a:spLocks/>
          </p:cNvSpPr>
          <p:nvPr/>
        </p:nvSpPr>
        <p:spPr>
          <a:xfrm>
            <a:off x="457200" y="1143000"/>
            <a:ext cx="10938510" cy="1872963"/>
          </a:xfrm>
          <a:prstGeom prst="rect">
            <a:avLst/>
          </a:prstGeom>
        </p:spPr>
        <p:txBody>
          <a:bodyPr>
            <a:normAutofit/>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dirty="0" smtClean="0"/>
              <a:t>9.5” 3 Slot Chassis </a:t>
            </a:r>
            <a:r>
              <a:rPr lang="en-US" b="1" kern="0" dirty="0" smtClean="0"/>
              <a:t>(SV9100S or SV9100E)</a:t>
            </a:r>
          </a:p>
          <a:p>
            <a:pPr marL="0" indent="0" defTabSz="914400">
              <a:buNone/>
            </a:pPr>
            <a:endParaRPr lang="en-US" kern="0" dirty="0" smtClean="0"/>
          </a:p>
          <a:p>
            <a:pPr defTabSz="914400"/>
            <a:r>
              <a:rPr lang="en-US" kern="0" dirty="0" smtClean="0"/>
              <a:t>19”  6 Slot Chassis </a:t>
            </a:r>
            <a:r>
              <a:rPr lang="en-US" b="1" kern="0" dirty="0" smtClean="0"/>
              <a:t>(SV9100S or SV9100E)</a:t>
            </a:r>
            <a:endParaRPr lang="en-US" b="1" kern="0" dirty="0"/>
          </a:p>
        </p:txBody>
      </p:sp>
      <p:pic>
        <p:nvPicPr>
          <p:cNvPr id="4" name="Picture 2" descr="A platform that grows with your business"/>
          <p:cNvPicPr>
            <a:picLocks noChangeAspect="1" noChangeArrowheads="1"/>
          </p:cNvPicPr>
          <p:nvPr/>
        </p:nvPicPr>
        <p:blipFill>
          <a:blip r:embed="rId2">
            <a:clrChange>
              <a:clrFrom>
                <a:srgbClr val="F5F5F7"/>
              </a:clrFrom>
              <a:clrTo>
                <a:srgbClr val="F5F5F7">
                  <a:alpha val="0"/>
                </a:srgbClr>
              </a:clrTo>
            </a:clrChange>
            <a:extLst>
              <a:ext uri="{28A0092B-C50C-407E-A947-70E740481C1C}">
                <a14:useLocalDpi xmlns:a14="http://schemas.microsoft.com/office/drawing/2010/main" val="0"/>
              </a:ext>
            </a:extLst>
          </a:blip>
          <a:srcRect/>
          <a:stretch>
            <a:fillRect/>
          </a:stretch>
        </p:blipFill>
        <p:spPr bwMode="auto">
          <a:xfrm>
            <a:off x="3048000" y="2438400"/>
            <a:ext cx="7822406" cy="52828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82200" y="3337435"/>
            <a:ext cx="3733800" cy="492443"/>
          </a:xfrm>
          <a:prstGeom prst="rect">
            <a:avLst/>
          </a:prstGeom>
          <a:solidFill>
            <a:schemeClr val="accent6">
              <a:lumMod val="25000"/>
              <a:lumOff val="75000"/>
            </a:schemeClr>
          </a:solidFill>
          <a:scene3d>
            <a:camera prst="orthographicFront"/>
            <a:lightRig rig="threePt" dir="t"/>
          </a:scene3d>
          <a:sp3d>
            <a:bevelT/>
          </a:sp3d>
        </p:spPr>
        <p:txBody>
          <a:bodyPr wrap="square" rtlCol="0">
            <a:spAutoFit/>
          </a:bodyPr>
          <a:lstStyle/>
          <a:p>
            <a:r>
              <a:rPr lang="en-US" dirty="0" smtClean="0"/>
              <a:t>SV9100 9.5” Chassis</a:t>
            </a:r>
            <a:endParaRPr lang="en-US" dirty="0"/>
          </a:p>
        </p:txBody>
      </p:sp>
      <p:sp>
        <p:nvSpPr>
          <p:cNvPr id="6" name="TextBox 5"/>
          <p:cNvSpPr txBox="1"/>
          <p:nvPr/>
        </p:nvSpPr>
        <p:spPr>
          <a:xfrm>
            <a:off x="10591800" y="6172200"/>
            <a:ext cx="3733800" cy="492443"/>
          </a:xfrm>
          <a:prstGeom prst="rect">
            <a:avLst/>
          </a:prstGeom>
          <a:solidFill>
            <a:schemeClr val="accent6">
              <a:lumMod val="50000"/>
              <a:lumOff val="50000"/>
            </a:schemeClr>
          </a:solidFill>
          <a:scene3d>
            <a:camera prst="orthographicFront"/>
            <a:lightRig rig="threePt" dir="t"/>
          </a:scene3d>
          <a:sp3d>
            <a:bevelT/>
          </a:sp3d>
        </p:spPr>
        <p:txBody>
          <a:bodyPr wrap="square" rtlCol="0">
            <a:spAutoFit/>
          </a:bodyPr>
          <a:lstStyle/>
          <a:p>
            <a:r>
              <a:rPr lang="en-US" dirty="0" smtClean="0"/>
              <a:t>SV9100 19” Chassis</a:t>
            </a:r>
            <a:endParaRPr lang="en-US" dirty="0"/>
          </a:p>
        </p:txBody>
      </p:sp>
    </p:spTree>
    <p:extLst>
      <p:ext uri="{BB962C8B-B14F-4D97-AF65-F5344CB8AC3E}">
        <p14:creationId xmlns:p14="http://schemas.microsoft.com/office/powerpoint/2010/main" val="143337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bwMode="gray">
          <a:xfrm>
            <a:off x="0" y="38100"/>
            <a:ext cx="10938510" cy="647700"/>
          </a:xfrm>
          <a:prstGeom prst="rect">
            <a:avLst/>
          </a:prstGeom>
        </p:spPr>
        <p:txBody>
          <a:bodyPr vert="horz" lIns="130622" tIns="65311" rIns="130622" bIns="65311" rtlCol="0" anchor="ctr">
            <a:normAutofit/>
          </a:bodyPr>
          <a:lstStyle>
            <a:lvl1pPr algn="l" rtl="0" eaLnBrk="1" fontAlgn="base" hangingPunct="1">
              <a:spcBef>
                <a:spcPct val="0"/>
              </a:spcBef>
              <a:spcAft>
                <a:spcPct val="0"/>
              </a:spcAft>
              <a:defRPr kumimoji="1" sz="3400" b="0" baseline="0">
                <a:solidFill>
                  <a:schemeClr val="bg1"/>
                </a:solidFill>
                <a:latin typeface="Verdana" panose="020B0604030504040204" pitchFamily="34" charset="0"/>
                <a:ea typeface="+mj-ea"/>
                <a:cs typeface="Verdana" panose="020B0604030504040204" pitchFamily="34" charset="0"/>
              </a:defRPr>
            </a:lvl1pPr>
            <a:lvl2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2pPr>
            <a:lvl3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3pPr>
            <a:lvl4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4pPr>
            <a:lvl5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5pPr>
            <a:lvl6pPr marL="65311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6pPr>
            <a:lvl7pPr marL="130622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7pPr>
            <a:lvl8pPr marL="195933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8pPr>
            <a:lvl9pPr marL="261244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9pPr>
          </a:lstStyle>
          <a:p>
            <a:pPr defTabSz="914400"/>
            <a:r>
              <a:rPr lang="en-US" altLang="ja-JP" sz="3200" kern="0" dirty="0" smtClean="0"/>
              <a:t>SV9100S to IP</a:t>
            </a:r>
            <a:endParaRPr lang="ja-JP" altLang="en-US" sz="3200" kern="0" dirty="0"/>
          </a:p>
        </p:txBody>
      </p:sp>
      <p:sp>
        <p:nvSpPr>
          <p:cNvPr id="5" name="Rounded Rectangle 4"/>
          <p:cNvSpPr/>
          <p:nvPr/>
        </p:nvSpPr>
        <p:spPr>
          <a:xfrm>
            <a:off x="8153400" y="1066800"/>
            <a:ext cx="5122962" cy="3332719"/>
          </a:xfrm>
          <a:prstGeom prst="roundRect">
            <a:avLst/>
          </a:prstGeom>
          <a:solidFill>
            <a:schemeClr val="bg1">
              <a:lumMod val="85000"/>
            </a:schemeClr>
          </a:solidFill>
          <a:ln>
            <a:noFill/>
          </a:ln>
          <a:effectLst>
            <a:glow rad="228600">
              <a:schemeClr val="accent6">
                <a:lumMod val="75000"/>
                <a:lumOff val="25000"/>
                <a:alpha val="40000"/>
              </a:schemeClr>
            </a:glow>
          </a:effectLst>
          <a:scene3d>
            <a:camera prst="isometricLeftDown">
              <a:rot lat="0" lon="0" rev="0"/>
            </a:camera>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7" name="Rectangle 6"/>
          <p:cNvSpPr/>
          <p:nvPr/>
        </p:nvSpPr>
        <p:spPr>
          <a:xfrm>
            <a:off x="9667562" y="3586619"/>
            <a:ext cx="2237151" cy="588623"/>
          </a:xfrm>
          <a:prstGeom prst="rect">
            <a:avLst/>
          </a:prstGeom>
          <a:solidFill>
            <a:schemeClr val="accent6">
              <a:lumMod val="25000"/>
              <a:lumOff val="75000"/>
            </a:schemeClr>
          </a:solidFill>
          <a:scene3d>
            <a:camera prst="orthographicFront"/>
            <a:lightRig rig="threePt" dir="t"/>
          </a:scene3d>
          <a:sp3d>
            <a:bevelT/>
          </a:sp3d>
        </p:spPr>
        <p:txBody>
          <a:bodyPr wrap="none" lIns="102870" tIns="51435" rIns="102870" bIns="51435">
            <a:spAutoFit/>
          </a:bodyPr>
          <a:lstStyle/>
          <a:p>
            <a:pPr algn="ctr"/>
            <a:r>
              <a:rPr lang="en-US" sz="315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SV9100S</a:t>
            </a:r>
          </a:p>
        </p:txBody>
      </p:sp>
      <p:sp>
        <p:nvSpPr>
          <p:cNvPr id="9" name="Rectangle 8"/>
          <p:cNvSpPr/>
          <p:nvPr/>
        </p:nvSpPr>
        <p:spPr>
          <a:xfrm>
            <a:off x="6586119" y="7760205"/>
            <a:ext cx="1458162"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18" name="Rounded Rectangle 17"/>
          <p:cNvSpPr/>
          <p:nvPr/>
        </p:nvSpPr>
        <p:spPr bwMode="auto">
          <a:xfrm>
            <a:off x="1066800" y="4076866"/>
            <a:ext cx="5638800" cy="4007375"/>
          </a:xfrm>
          <a:prstGeom prst="roundRect">
            <a:avLst/>
          </a:prstGeom>
          <a:solidFill>
            <a:schemeClr val="accent6"/>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grpSp>
        <p:nvGrpSpPr>
          <p:cNvPr id="10" name="Group 53"/>
          <p:cNvGrpSpPr/>
          <p:nvPr/>
        </p:nvGrpSpPr>
        <p:grpSpPr>
          <a:xfrm>
            <a:off x="1887598" y="5978007"/>
            <a:ext cx="4414699" cy="2025225"/>
            <a:chOff x="204664" y="5313784"/>
            <a:chExt cx="3924177" cy="1800200"/>
          </a:xfrm>
        </p:grpSpPr>
        <p:pic>
          <p:nvPicPr>
            <p:cNvPr id="11" name="Picture 3"/>
            <p:cNvPicPr>
              <a:picLocks noChangeAspect="1" noChangeArrowheads="1"/>
            </p:cNvPicPr>
            <p:nvPr/>
          </p:nvPicPr>
          <p:blipFill>
            <a:blip r:embed="rId2" cstate="print">
              <a:clrChange>
                <a:clrFrom>
                  <a:srgbClr val="FFFFFE"/>
                </a:clrFrom>
                <a:clrTo>
                  <a:srgbClr val="FFFFFE">
                    <a:alpha val="0"/>
                  </a:srgbClr>
                </a:clrTo>
              </a:clrChange>
            </a:blip>
            <a:srcRect/>
            <a:stretch>
              <a:fillRect/>
            </a:stretch>
          </p:blipFill>
          <p:spPr bwMode="auto">
            <a:xfrm>
              <a:off x="204664" y="5313784"/>
              <a:ext cx="3924177" cy="1800200"/>
            </a:xfrm>
            <a:prstGeom prst="rect">
              <a:avLst/>
            </a:prstGeom>
            <a:noFill/>
            <a:ln w="9525">
              <a:noFill/>
              <a:miter lim="800000"/>
              <a:headEnd/>
              <a:tailEnd/>
            </a:ln>
          </p:spPr>
        </p:pic>
        <p:sp>
          <p:nvSpPr>
            <p:cNvPr id="12" name="Rectangle 11"/>
            <p:cNvSpPr/>
            <p:nvPr/>
          </p:nvSpPr>
          <p:spPr>
            <a:xfrm>
              <a:off x="1067271" y="5500191"/>
              <a:ext cx="1713004" cy="451405"/>
            </a:xfrm>
            <a:prstGeom prst="rect">
              <a:avLst/>
            </a:prstGeom>
          </p:spPr>
          <p:txBody>
            <a:bodyPr wrap="none">
              <a:spAutoFit/>
            </a:bodyPr>
            <a:lstStyle/>
            <a:p>
              <a:pPr algn="ctr"/>
              <a:r>
                <a:rPr lang="en-US" sz="27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SV9100S</a:t>
              </a:r>
            </a:p>
          </p:txBody>
        </p:sp>
      </p:grpSp>
      <p:grpSp>
        <p:nvGrpSpPr>
          <p:cNvPr id="13" name="Group 58"/>
          <p:cNvGrpSpPr/>
          <p:nvPr/>
        </p:nvGrpSpPr>
        <p:grpSpPr>
          <a:xfrm>
            <a:off x="1887598" y="2051640"/>
            <a:ext cx="2916324" cy="1539171"/>
            <a:chOff x="492696" y="3081536"/>
            <a:chExt cx="2592288" cy="1368152"/>
          </a:xfrm>
          <a:effectLst>
            <a:glow rad="228600">
              <a:schemeClr val="accent6">
                <a:satMod val="175000"/>
                <a:alpha val="40000"/>
              </a:schemeClr>
            </a:glow>
          </a:effectLst>
        </p:grpSpPr>
        <p:sp>
          <p:nvSpPr>
            <p:cNvPr id="14" name="Rounded Rectangle 13"/>
            <p:cNvSpPr/>
            <p:nvPr/>
          </p:nvSpPr>
          <p:spPr>
            <a:xfrm>
              <a:off x="492696" y="3081536"/>
              <a:ext cx="2592288" cy="1368152"/>
            </a:xfrm>
            <a:prstGeom prst="roundRect">
              <a:avLst/>
            </a:prstGeom>
            <a:solidFill>
              <a:schemeClr val="accent6"/>
            </a:solidFill>
            <a:ln>
              <a:noFill/>
            </a:ln>
            <a:effectLst>
              <a:glow rad="228600">
                <a:schemeClr val="accent1">
                  <a:satMod val="175000"/>
                  <a:alpha val="40000"/>
                </a:schemeClr>
              </a:glow>
            </a:effectLst>
            <a:scene3d>
              <a:camera prst="isometricLeftDown">
                <a:rot lat="0" lon="0" rev="0"/>
              </a:camera>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dirty="0">
                <a:solidFill>
                  <a:schemeClr val="tx1"/>
                </a:solidFill>
              </a:endParaRPr>
            </a:p>
            <a:p>
              <a:pPr algn="ctr"/>
              <a:endParaRPr lang="en-US" sz="2925" dirty="0">
                <a:solidFill>
                  <a:schemeClr val="tx1"/>
                </a:solidFill>
              </a:endParaRPr>
            </a:p>
            <a:p>
              <a:pPr algn="ctr"/>
              <a:r>
                <a:rPr lang="en-US" sz="2925" u="sng" dirty="0">
                  <a:solidFill>
                    <a:schemeClr val="bg1"/>
                  </a:solidFill>
                </a:rPr>
                <a:t>IPLE</a:t>
              </a:r>
              <a:r>
                <a:rPr lang="en-US" sz="2925" u="sng" dirty="0">
                  <a:solidFill>
                    <a:schemeClr val="tx1"/>
                  </a:solidFill>
                </a:rPr>
                <a:t>  </a:t>
              </a:r>
            </a:p>
          </p:txBody>
        </p:sp>
        <p:pic>
          <p:nvPicPr>
            <p:cNvPr id="15" name="Picture 4" descr="C:\Users\217216x707205\Desktop\SV9100 - Copy\9100 Pics\SV9000 card6.jpg"/>
            <p:cNvPicPr>
              <a:picLocks noChangeAspect="1" noChangeArrowheads="1"/>
            </p:cNvPicPr>
            <p:nvPr/>
          </p:nvPicPr>
          <p:blipFill>
            <a:blip r:embed="rId3" cstate="print">
              <a:clrChange>
                <a:clrFrom>
                  <a:srgbClr val="035B2C"/>
                </a:clrFrom>
                <a:clrTo>
                  <a:srgbClr val="035B2C">
                    <a:alpha val="0"/>
                  </a:srgbClr>
                </a:clrTo>
              </a:clrChange>
            </a:blip>
            <a:srcRect/>
            <a:stretch>
              <a:fillRect/>
            </a:stretch>
          </p:blipFill>
          <p:spPr bwMode="auto">
            <a:xfrm>
              <a:off x="996752" y="3225552"/>
              <a:ext cx="1516821" cy="648072"/>
            </a:xfrm>
            <a:prstGeom prst="rect">
              <a:avLst/>
            </a:prstGeom>
            <a:ln>
              <a:noFill/>
            </a:ln>
            <a:effectLst>
              <a:outerShdw blurRad="292100" dist="139700" dir="2700000" algn="tl" rotWithShape="0">
                <a:srgbClr val="333333">
                  <a:alpha val="65000"/>
                </a:srgbClr>
              </a:outerShdw>
            </a:effectLst>
          </p:spPr>
        </p:pic>
      </p:grpSp>
      <p:sp>
        <p:nvSpPr>
          <p:cNvPr id="16" name="Rectangle 15"/>
          <p:cNvSpPr/>
          <p:nvPr/>
        </p:nvSpPr>
        <p:spPr>
          <a:xfrm>
            <a:off x="1639677" y="4076866"/>
            <a:ext cx="4189608" cy="1454244"/>
          </a:xfrm>
          <a:prstGeom prst="rect">
            <a:avLst/>
          </a:prstGeom>
          <a:noFill/>
        </p:spPr>
        <p:txBody>
          <a:bodyPr wrap="none" lIns="102870" tIns="51435" rIns="102870" bIns="51435">
            <a:spAutoFit/>
          </a:bodyPr>
          <a:lstStyle/>
          <a:p>
            <a:pPr algn="ctr"/>
            <a:r>
              <a:rPr lang="en-US" sz="6075"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Need IP?</a:t>
            </a:r>
          </a:p>
          <a:p>
            <a:pPr algn="ctr"/>
            <a:r>
              <a:rPr lang="en-US" sz="27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Remote Worker</a:t>
            </a:r>
          </a:p>
        </p:txBody>
      </p:sp>
      <p:sp>
        <p:nvSpPr>
          <p:cNvPr id="17" name="Rectangle 16"/>
          <p:cNvSpPr/>
          <p:nvPr/>
        </p:nvSpPr>
        <p:spPr>
          <a:xfrm>
            <a:off x="3557809" y="6950116"/>
            <a:ext cx="2795958" cy="507831"/>
          </a:xfrm>
          <a:prstGeom prst="rect">
            <a:avLst/>
          </a:prstGeom>
        </p:spPr>
        <p:txBody>
          <a:bodyPr wrap="none">
            <a:spAutoFit/>
          </a:bodyPr>
          <a:lstStyle/>
          <a:p>
            <a:pPr algn="ctr"/>
            <a:r>
              <a:rPr lang="en-US" sz="27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48 Resources</a:t>
            </a:r>
          </a:p>
        </p:txBody>
      </p:sp>
      <p:pic>
        <p:nvPicPr>
          <p:cNvPr id="2" name="Picture 1"/>
          <p:cNvPicPr>
            <a:picLocks noChangeAspect="1"/>
          </p:cNvPicPr>
          <p:nvPr/>
        </p:nvPicPr>
        <p:blipFill>
          <a:blip r:embed="rId4"/>
          <a:stretch>
            <a:fillRect/>
          </a:stretch>
        </p:blipFill>
        <p:spPr>
          <a:xfrm>
            <a:off x="9706939" y="1171242"/>
            <a:ext cx="2015884" cy="189926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Up Arrow 7"/>
          <p:cNvSpPr/>
          <p:nvPr/>
        </p:nvSpPr>
        <p:spPr>
          <a:xfrm>
            <a:off x="10633732" y="2999411"/>
            <a:ext cx="304810" cy="587208"/>
          </a:xfrm>
          <a:prstGeom prst="upArrow">
            <a:avLst/>
          </a:prstGeom>
          <a:gradFill flip="none" rotWithShape="1">
            <a:gsLst>
              <a:gs pos="34000">
                <a:schemeClr val="bg1">
                  <a:lumMod val="50000"/>
                </a:schemeClr>
              </a:gs>
              <a:gs pos="53000">
                <a:srgbClr val="D4DEFF"/>
              </a:gs>
              <a:gs pos="83000">
                <a:srgbClr val="D4DEFF"/>
              </a:gs>
              <a:gs pos="100000">
                <a:srgbClr val="96AB94"/>
              </a:gs>
            </a:gsLst>
            <a:lin ang="5400000" scaled="1"/>
            <a:tileRect/>
          </a:gradFill>
          <a:ln>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19" name="Up Arrow 18"/>
          <p:cNvSpPr/>
          <p:nvPr/>
        </p:nvSpPr>
        <p:spPr>
          <a:xfrm rot="5400000">
            <a:off x="5940602" y="1834687"/>
            <a:ext cx="575975" cy="1917278"/>
          </a:xfrm>
          <a:prstGeom prst="upArrow">
            <a:avLst/>
          </a:prstGeom>
          <a:gradFill flip="none" rotWithShape="1">
            <a:gsLst>
              <a:gs pos="34000">
                <a:schemeClr val="bg1">
                  <a:lumMod val="50000"/>
                </a:schemeClr>
              </a:gs>
              <a:gs pos="53000">
                <a:srgbClr val="D4DEFF"/>
              </a:gs>
              <a:gs pos="83000">
                <a:srgbClr val="D4DEFF"/>
              </a:gs>
              <a:gs pos="100000">
                <a:srgbClr val="96AB94"/>
              </a:gs>
            </a:gsLst>
            <a:lin ang="5400000" scaled="1"/>
            <a:tileRect/>
          </a:gradFill>
          <a:ln>
            <a:solidFill>
              <a:schemeClr val="bg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Tree>
    <p:extLst>
      <p:ext uri="{BB962C8B-B14F-4D97-AF65-F5344CB8AC3E}">
        <p14:creationId xmlns:p14="http://schemas.microsoft.com/office/powerpoint/2010/main" val="188678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slide(fromBottom)">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slide(fromBottom)">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slide(fromBottom)">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0-#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8" grpId="0" animBg="1"/>
      <p:bldP spid="16" grpId="0"/>
      <p:bldP spid="17" grpId="0"/>
      <p:bldP spid="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rmAutofit fontScale="90000"/>
          </a:bodyPr>
          <a:lstStyle/>
          <a:p>
            <a:r>
              <a:rPr lang="en-US" altLang="ja-JP" sz="3600" dirty="0"/>
              <a:t>SV9100S to SV9100E </a:t>
            </a:r>
            <a:r>
              <a:rPr lang="en-US" altLang="ja-JP" sz="3600" dirty="0" smtClean="0"/>
              <a:t>(Migration Kit)</a:t>
            </a:r>
            <a:endParaRPr lang="en-US" dirty="0"/>
          </a:p>
        </p:txBody>
      </p:sp>
      <p:sp>
        <p:nvSpPr>
          <p:cNvPr id="3" name="Rectangle 2"/>
          <p:cNvSpPr/>
          <p:nvPr/>
        </p:nvSpPr>
        <p:spPr>
          <a:xfrm>
            <a:off x="6586119" y="7760205"/>
            <a:ext cx="1458162"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4" name="Picture 2" descr="C:\Users\217216x707205\Desktop\SV9100 - Copy\9100 Pics\NEC SV9000 Final Images\9100\SV9100 CPU b.jpg"/>
          <p:cNvPicPr>
            <a:picLocks noChangeAspect="1" noChangeArrowheads="1"/>
          </p:cNvPicPr>
          <p:nvPr/>
        </p:nvPicPr>
        <p:blipFill>
          <a:blip r:embed="rId2" cstate="print">
            <a:lum bright="14000"/>
          </a:blip>
          <a:srcRect/>
          <a:stretch>
            <a:fillRect/>
          </a:stretch>
        </p:blipFill>
        <p:spPr bwMode="auto">
          <a:xfrm>
            <a:off x="8492939" y="2621194"/>
            <a:ext cx="5442672" cy="2493063"/>
          </a:xfrm>
          <a:prstGeom prst="rect">
            <a:avLst/>
          </a:prstGeom>
          <a:noFill/>
        </p:spPr>
      </p:pic>
      <p:grpSp>
        <p:nvGrpSpPr>
          <p:cNvPr id="5" name="Group 53"/>
          <p:cNvGrpSpPr/>
          <p:nvPr/>
        </p:nvGrpSpPr>
        <p:grpSpPr>
          <a:xfrm>
            <a:off x="1887598" y="5978007"/>
            <a:ext cx="4414699" cy="2025225"/>
            <a:chOff x="204664" y="5313784"/>
            <a:chExt cx="3924177" cy="1800200"/>
          </a:xfrm>
        </p:grpSpPr>
        <p:pic>
          <p:nvPicPr>
            <p:cNvPr id="6" name="Picture 3"/>
            <p:cNvPicPr>
              <a:picLocks noChangeAspect="1" noChangeArrowheads="1"/>
            </p:cNvPicPr>
            <p:nvPr/>
          </p:nvPicPr>
          <p:blipFill>
            <a:blip r:embed="rId3" cstate="print">
              <a:clrChange>
                <a:clrFrom>
                  <a:srgbClr val="FFFFFE"/>
                </a:clrFrom>
                <a:clrTo>
                  <a:srgbClr val="FFFFFE">
                    <a:alpha val="0"/>
                  </a:srgbClr>
                </a:clrTo>
              </a:clrChange>
            </a:blip>
            <a:srcRect/>
            <a:stretch>
              <a:fillRect/>
            </a:stretch>
          </p:blipFill>
          <p:spPr bwMode="auto">
            <a:xfrm>
              <a:off x="204664" y="5313784"/>
              <a:ext cx="3924177" cy="1800200"/>
            </a:xfrm>
            <a:prstGeom prst="rect">
              <a:avLst/>
            </a:prstGeom>
            <a:noFill/>
            <a:ln w="9525">
              <a:noFill/>
              <a:miter lim="800000"/>
              <a:headEnd/>
              <a:tailEnd/>
            </a:ln>
          </p:spPr>
        </p:pic>
        <p:sp>
          <p:nvSpPr>
            <p:cNvPr id="7" name="Rectangle 6"/>
            <p:cNvSpPr/>
            <p:nvPr/>
          </p:nvSpPr>
          <p:spPr>
            <a:xfrm>
              <a:off x="1067271" y="5500191"/>
              <a:ext cx="1713004" cy="451405"/>
            </a:xfrm>
            <a:prstGeom prst="rect">
              <a:avLst/>
            </a:prstGeom>
          </p:spPr>
          <p:txBody>
            <a:bodyPr wrap="none">
              <a:spAutoFit/>
            </a:bodyPr>
            <a:lstStyle/>
            <a:p>
              <a:pPr algn="ctr"/>
              <a:r>
                <a:rPr lang="en-US" sz="27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SV9100S</a:t>
              </a:r>
            </a:p>
          </p:txBody>
        </p:sp>
      </p:grpSp>
      <p:sp>
        <p:nvSpPr>
          <p:cNvPr id="8" name="Rectangle 7"/>
          <p:cNvSpPr/>
          <p:nvPr/>
        </p:nvSpPr>
        <p:spPr>
          <a:xfrm>
            <a:off x="9723142" y="2846006"/>
            <a:ext cx="3042448" cy="784830"/>
          </a:xfrm>
          <a:prstGeom prst="rect">
            <a:avLst/>
          </a:prstGeom>
        </p:spPr>
        <p:txBody>
          <a:bodyPr wrap="square">
            <a:spAutoFit/>
          </a:bodyPr>
          <a:lstStyle/>
          <a:p>
            <a:pPr algn="ctr"/>
            <a:r>
              <a:rPr lang="en-US" sz="45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SV9100E</a:t>
            </a:r>
          </a:p>
        </p:txBody>
      </p:sp>
      <p:grpSp>
        <p:nvGrpSpPr>
          <p:cNvPr id="9" name="Group 20"/>
          <p:cNvGrpSpPr/>
          <p:nvPr/>
        </p:nvGrpSpPr>
        <p:grpSpPr>
          <a:xfrm>
            <a:off x="1309308" y="1414492"/>
            <a:ext cx="4191000" cy="2358550"/>
            <a:chOff x="492696" y="3081536"/>
            <a:chExt cx="2592288" cy="1368152"/>
          </a:xfrm>
        </p:grpSpPr>
        <p:sp>
          <p:nvSpPr>
            <p:cNvPr id="10" name="Rounded Rectangle 9"/>
            <p:cNvSpPr/>
            <p:nvPr/>
          </p:nvSpPr>
          <p:spPr>
            <a:xfrm>
              <a:off x="492696" y="3081536"/>
              <a:ext cx="2592288" cy="1368152"/>
            </a:xfrm>
            <a:prstGeom prst="roundRect">
              <a:avLst/>
            </a:prstGeom>
            <a:solidFill>
              <a:schemeClr val="accent6">
                <a:lumMod val="90000"/>
                <a:lumOff val="10000"/>
              </a:schemeClr>
            </a:solidFill>
            <a:ln>
              <a:noFill/>
            </a:ln>
            <a:effectLst>
              <a:glow rad="228600">
                <a:schemeClr val="accent6">
                  <a:lumMod val="90000"/>
                  <a:lumOff val="10000"/>
                  <a:alpha val="40000"/>
                </a:schemeClr>
              </a:glow>
            </a:effectLst>
            <a:scene3d>
              <a:camera prst="isometricLeftDown">
                <a:rot lat="0" lon="0" rev="0"/>
              </a:camera>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25" b="1" i="1" u="sng" dirty="0" smtClean="0">
                  <a:solidFill>
                    <a:schemeClr val="bg1"/>
                  </a:solidFill>
                </a:rPr>
                <a:t>MIGRATION KIT</a:t>
              </a:r>
              <a:endParaRPr lang="en-US" sz="2925" b="1" i="1" u="sng" dirty="0">
                <a:solidFill>
                  <a:schemeClr val="bg1"/>
                </a:solidFill>
              </a:endParaRPr>
            </a:p>
            <a:p>
              <a:pPr algn="ctr"/>
              <a:endParaRPr lang="en-US" sz="2925" b="1" dirty="0">
                <a:solidFill>
                  <a:schemeClr val="tx1"/>
                </a:solidFill>
              </a:endParaRPr>
            </a:p>
            <a:p>
              <a:pPr algn="ctr"/>
              <a:endParaRPr lang="en-US" sz="2925" b="1" u="sng" dirty="0">
                <a:solidFill>
                  <a:schemeClr val="tx2">
                    <a:lumMod val="60000"/>
                    <a:lumOff val="40000"/>
                  </a:schemeClr>
                </a:solidFill>
              </a:endParaRPr>
            </a:p>
            <a:p>
              <a:pPr algn="ctr"/>
              <a:endParaRPr lang="en-US" sz="2925" b="1" u="sng" dirty="0">
                <a:solidFill>
                  <a:schemeClr val="tx2">
                    <a:lumMod val="60000"/>
                    <a:lumOff val="40000"/>
                  </a:schemeClr>
                </a:solidFill>
              </a:endParaRPr>
            </a:p>
            <a:p>
              <a:pPr algn="ctr"/>
              <a:r>
                <a:rPr lang="en-US" sz="2925" b="1" u="sng" dirty="0">
                  <a:solidFill>
                    <a:schemeClr val="tx2">
                      <a:lumMod val="60000"/>
                      <a:lumOff val="40000"/>
                    </a:schemeClr>
                  </a:solidFill>
                </a:rPr>
                <a:t>Migration License</a:t>
              </a:r>
            </a:p>
          </p:txBody>
        </p:sp>
        <p:pic>
          <p:nvPicPr>
            <p:cNvPr id="11" name="Picture 4" descr="C:\Users\217216x707205\Desktop\SV9100 - Copy\9100 Pics\SV9000 card6.jpg"/>
            <p:cNvPicPr>
              <a:picLocks noChangeAspect="1" noChangeArrowheads="1"/>
            </p:cNvPicPr>
            <p:nvPr/>
          </p:nvPicPr>
          <p:blipFill>
            <a:blip r:embed="rId4" cstate="print"/>
            <a:srcRect/>
            <a:stretch>
              <a:fillRect/>
            </a:stretch>
          </p:blipFill>
          <p:spPr bwMode="auto">
            <a:xfrm>
              <a:off x="708720" y="3431606"/>
              <a:ext cx="1516821" cy="648072"/>
            </a:xfrm>
            <a:prstGeom prst="rect">
              <a:avLst/>
            </a:prstGeom>
            <a:ln>
              <a:noFill/>
            </a:ln>
            <a:effectLst>
              <a:outerShdw blurRad="292100" dist="139700" dir="2700000" algn="tl" rotWithShape="0">
                <a:srgbClr val="333333">
                  <a:alpha val="65000"/>
                </a:srgbClr>
              </a:outerShdw>
            </a:effectLst>
          </p:spPr>
        </p:pic>
        <p:pic>
          <p:nvPicPr>
            <p:cNvPr id="12" name="Picture 6" descr="C:\Users\217216x707205\Desktop\SV9100 - Copy\9100 Pics\SV9000 Dcard.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393749">
              <a:off x="2362952" y="3391279"/>
              <a:ext cx="630086" cy="569615"/>
            </a:xfrm>
            <a:prstGeom prst="rect">
              <a:avLst/>
            </a:prstGeom>
            <a:noFill/>
          </p:spPr>
        </p:pic>
      </p:grpSp>
      <p:sp>
        <p:nvSpPr>
          <p:cNvPr id="13" name="Rectangle 12"/>
          <p:cNvSpPr/>
          <p:nvPr/>
        </p:nvSpPr>
        <p:spPr>
          <a:xfrm>
            <a:off x="350973" y="4924890"/>
            <a:ext cx="9566080" cy="1038746"/>
          </a:xfrm>
          <a:prstGeom prst="rect">
            <a:avLst/>
          </a:prstGeom>
          <a:noFill/>
        </p:spPr>
        <p:txBody>
          <a:bodyPr wrap="none" lIns="102870" tIns="51435" rIns="102870" bIns="51435">
            <a:spAutoFit/>
          </a:bodyPr>
          <a:lstStyle/>
          <a:p>
            <a:pPr algn="ctr"/>
            <a:r>
              <a:rPr lang="en-US" sz="6075"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Expand S to SV9100E</a:t>
            </a:r>
          </a:p>
        </p:txBody>
      </p:sp>
      <p:sp>
        <p:nvSpPr>
          <p:cNvPr id="14" name="Rectangle 13"/>
          <p:cNvSpPr/>
          <p:nvPr/>
        </p:nvSpPr>
        <p:spPr>
          <a:xfrm>
            <a:off x="3557809" y="6950116"/>
            <a:ext cx="2795958" cy="507831"/>
          </a:xfrm>
          <a:prstGeom prst="rect">
            <a:avLst/>
          </a:prstGeom>
        </p:spPr>
        <p:txBody>
          <a:bodyPr wrap="none">
            <a:spAutoFit/>
          </a:bodyPr>
          <a:lstStyle/>
          <a:p>
            <a:pPr algn="ctr"/>
            <a:r>
              <a:rPr lang="en-US" sz="27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48 Resources</a:t>
            </a:r>
          </a:p>
        </p:txBody>
      </p:sp>
      <p:sp>
        <p:nvSpPr>
          <p:cNvPr id="15" name="Rectangle 14"/>
          <p:cNvSpPr/>
          <p:nvPr/>
        </p:nvSpPr>
        <p:spPr>
          <a:xfrm>
            <a:off x="21265" y="4315385"/>
            <a:ext cx="7971093" cy="727122"/>
          </a:xfrm>
          <a:prstGeom prst="rect">
            <a:avLst/>
          </a:prstGeom>
          <a:noFill/>
        </p:spPr>
        <p:txBody>
          <a:bodyPr wrap="none" lIns="102870" tIns="51435" rIns="102870" bIns="51435">
            <a:spAutoFit/>
          </a:bodyPr>
          <a:lstStyle/>
          <a:p>
            <a:pPr algn="ctr"/>
            <a:r>
              <a:rPr lang="en-US" sz="405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Need </a:t>
            </a:r>
            <a:r>
              <a:rPr lang="en-US" sz="405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NetLink/More Ports?</a:t>
            </a:r>
            <a:endParaRPr lang="en-US" sz="405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16" name="Rectangle 15"/>
          <p:cNvSpPr/>
          <p:nvPr/>
        </p:nvSpPr>
        <p:spPr>
          <a:xfrm>
            <a:off x="10665286" y="3980131"/>
            <a:ext cx="2455159" cy="727122"/>
          </a:xfrm>
          <a:prstGeom prst="rect">
            <a:avLst/>
          </a:prstGeom>
          <a:noFill/>
        </p:spPr>
        <p:txBody>
          <a:bodyPr wrap="none" lIns="102870" tIns="51435" rIns="102870" bIns="51435">
            <a:spAutoFit/>
          </a:bodyPr>
          <a:lstStyle/>
          <a:p>
            <a:pPr algn="ctr"/>
            <a:r>
              <a:rPr lang="en-US" sz="405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NetLink</a:t>
            </a:r>
          </a:p>
        </p:txBody>
      </p:sp>
      <p:sp>
        <p:nvSpPr>
          <p:cNvPr id="17" name="Rectangle 16"/>
          <p:cNvSpPr/>
          <p:nvPr/>
        </p:nvSpPr>
        <p:spPr>
          <a:xfrm>
            <a:off x="11078394" y="3413069"/>
            <a:ext cx="3289682" cy="507831"/>
          </a:xfrm>
          <a:prstGeom prst="rect">
            <a:avLst/>
          </a:prstGeom>
        </p:spPr>
        <p:txBody>
          <a:bodyPr wrap="none">
            <a:spAutoFit/>
          </a:bodyPr>
          <a:lstStyle/>
          <a:p>
            <a:pPr algn="ctr"/>
            <a:r>
              <a:rPr lang="en-US" sz="27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1296 Resources</a:t>
            </a:r>
          </a:p>
        </p:txBody>
      </p:sp>
    </p:spTree>
    <p:extLst>
      <p:ext uri="{BB962C8B-B14F-4D97-AF65-F5344CB8AC3E}">
        <p14:creationId xmlns:p14="http://schemas.microsoft.com/office/powerpoint/2010/main" val="373158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lide(fromBottom)">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lide(fromBottom)">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slide(fromBottom)">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4.64646E-6 -3.125E-6 L 0.25 -3.125E-6 " pathEditMode="relative" rAng="0" ptsTypes="AA">
                                      <p:cBhvr>
                                        <p:cTn id="33" dur="1000" fill="hold"/>
                                        <p:tgtEl>
                                          <p:spTgt spid="9"/>
                                        </p:tgtEl>
                                        <p:attrNameLst>
                                          <p:attrName>ppt_x</p:attrName>
                                          <p:attrName>ppt_y</p:attrName>
                                        </p:attrNameLst>
                                      </p:cBhvr>
                                      <p:rCtr x="12500" y="0"/>
                                    </p:animMotion>
                                  </p:childTnLst>
                                </p:cTn>
                              </p:par>
                            </p:childTnLst>
                          </p:cTn>
                        </p:par>
                        <p:par>
                          <p:cTn id="34" fill="hold">
                            <p:stCondLst>
                              <p:cond delay="1000"/>
                            </p:stCondLst>
                            <p:childTnLst>
                              <p:par>
                                <p:cTn id="35" presetID="53"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par>
                                <p:cTn id="40" presetID="53" presetClass="exit" presetSubtype="0" fill="hold" grpId="1" nodeType="withEffect">
                                  <p:stCondLst>
                                    <p:cond delay="0"/>
                                  </p:stCondLst>
                                  <p:childTnLst>
                                    <p:anim calcmode="lin" valueType="num">
                                      <p:cBhvr>
                                        <p:cTn id="41" dur="500"/>
                                        <p:tgtEl>
                                          <p:spTgt spid="15"/>
                                        </p:tgtEl>
                                        <p:attrNameLst>
                                          <p:attrName>ppt_w</p:attrName>
                                        </p:attrNameLst>
                                      </p:cBhvr>
                                      <p:tavLst>
                                        <p:tav tm="0">
                                          <p:val>
                                            <p:strVal val="ppt_w"/>
                                          </p:val>
                                        </p:tav>
                                        <p:tav tm="100000">
                                          <p:val>
                                            <p:fltVal val="0"/>
                                          </p:val>
                                        </p:tav>
                                      </p:tavLst>
                                    </p:anim>
                                    <p:anim calcmode="lin" valueType="num">
                                      <p:cBhvr>
                                        <p:cTn id="42" dur="500"/>
                                        <p:tgtEl>
                                          <p:spTgt spid="15"/>
                                        </p:tgtEl>
                                        <p:attrNameLst>
                                          <p:attrName>ppt_h</p:attrName>
                                        </p:attrNameLst>
                                      </p:cBhvr>
                                      <p:tavLst>
                                        <p:tav tm="0">
                                          <p:val>
                                            <p:strVal val="ppt_h"/>
                                          </p:val>
                                        </p:tav>
                                        <p:tav tm="100000">
                                          <p:val>
                                            <p:fltVal val="0"/>
                                          </p:val>
                                        </p:tav>
                                      </p:tavLst>
                                    </p:anim>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53"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xit" presetSubtype="0" fill="hold" nodeType="withEffect">
                                  <p:stCondLst>
                                    <p:cond delay="0"/>
                                  </p:stCondLst>
                                  <p:childTnLst>
                                    <p:anim calcmode="lin" valueType="num">
                                      <p:cBhvr>
                                        <p:cTn id="51" dur="500"/>
                                        <p:tgtEl>
                                          <p:spTgt spid="5"/>
                                        </p:tgtEl>
                                        <p:attrNameLst>
                                          <p:attrName>ppt_w</p:attrName>
                                        </p:attrNameLst>
                                      </p:cBhvr>
                                      <p:tavLst>
                                        <p:tav tm="0">
                                          <p:val>
                                            <p:strVal val="ppt_w"/>
                                          </p:val>
                                        </p:tav>
                                        <p:tav tm="100000">
                                          <p:val>
                                            <p:fltVal val="0"/>
                                          </p:val>
                                        </p:tav>
                                      </p:tavLst>
                                    </p:anim>
                                    <p:anim calcmode="lin" valueType="num">
                                      <p:cBhvr>
                                        <p:cTn id="52" dur="500"/>
                                        <p:tgtEl>
                                          <p:spTgt spid="5"/>
                                        </p:tgtEl>
                                        <p:attrNameLst>
                                          <p:attrName>ppt_h</p:attrName>
                                        </p:attrNameLst>
                                      </p:cBhvr>
                                      <p:tavLst>
                                        <p:tav tm="0">
                                          <p:val>
                                            <p:strVal val="ppt_h"/>
                                          </p:val>
                                        </p:tav>
                                        <p:tav tm="100000">
                                          <p:val>
                                            <p:fltVal val="0"/>
                                          </p:val>
                                        </p:tav>
                                      </p:tavLst>
                                    </p:anim>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par>
                                <p:cTn id="55" presetID="53" presetClass="exit" presetSubtype="0" fill="hold" grpId="1" nodeType="withEffect">
                                  <p:stCondLst>
                                    <p:cond delay="0"/>
                                  </p:stCondLst>
                                  <p:childTnLst>
                                    <p:anim calcmode="lin" valueType="num">
                                      <p:cBhvr>
                                        <p:cTn id="56" dur="500"/>
                                        <p:tgtEl>
                                          <p:spTgt spid="14"/>
                                        </p:tgtEl>
                                        <p:attrNameLst>
                                          <p:attrName>ppt_w</p:attrName>
                                        </p:attrNameLst>
                                      </p:cBhvr>
                                      <p:tavLst>
                                        <p:tav tm="0">
                                          <p:val>
                                            <p:strVal val="ppt_w"/>
                                          </p:val>
                                        </p:tav>
                                        <p:tav tm="100000">
                                          <p:val>
                                            <p:fltVal val="0"/>
                                          </p:val>
                                        </p:tav>
                                      </p:tavLst>
                                    </p:anim>
                                    <p:anim calcmode="lin" valueType="num">
                                      <p:cBhvr>
                                        <p:cTn id="57" dur="500"/>
                                        <p:tgtEl>
                                          <p:spTgt spid="14"/>
                                        </p:tgtEl>
                                        <p:attrNameLst>
                                          <p:attrName>ppt_h</p:attrName>
                                        </p:attrNameLst>
                                      </p:cBhvr>
                                      <p:tavLst>
                                        <p:tav tm="0">
                                          <p:val>
                                            <p:strVal val="ppt_h"/>
                                          </p:val>
                                        </p:tav>
                                        <p:tav tm="100000">
                                          <p:val>
                                            <p:fltVal val="0"/>
                                          </p:val>
                                        </p:tav>
                                      </p:tavLst>
                                    </p:anim>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par>
                                <p:cTn id="60" presetID="53" presetClass="exit" presetSubtype="0" fill="hold" grpId="1" nodeType="withEffect">
                                  <p:stCondLst>
                                    <p:cond delay="0"/>
                                  </p:stCondLst>
                                  <p:childTnLst>
                                    <p:anim calcmode="lin" valueType="num">
                                      <p:cBhvr>
                                        <p:cTn id="61" dur="500"/>
                                        <p:tgtEl>
                                          <p:spTgt spid="13"/>
                                        </p:tgtEl>
                                        <p:attrNameLst>
                                          <p:attrName>ppt_w</p:attrName>
                                        </p:attrNameLst>
                                      </p:cBhvr>
                                      <p:tavLst>
                                        <p:tav tm="0">
                                          <p:val>
                                            <p:strVal val="ppt_w"/>
                                          </p:val>
                                        </p:tav>
                                        <p:tav tm="100000">
                                          <p:val>
                                            <p:fltVal val="0"/>
                                          </p:val>
                                        </p:tav>
                                      </p:tavLst>
                                    </p:anim>
                                    <p:anim calcmode="lin" valueType="num">
                                      <p:cBhvr>
                                        <p:cTn id="62" dur="500"/>
                                        <p:tgtEl>
                                          <p:spTgt spid="13"/>
                                        </p:tgtEl>
                                        <p:attrNameLst>
                                          <p:attrName>ppt_h</p:attrName>
                                        </p:attrNameLst>
                                      </p:cBhvr>
                                      <p:tavLst>
                                        <p:tav tm="0">
                                          <p:val>
                                            <p:strVal val="ppt_h"/>
                                          </p:val>
                                        </p:tav>
                                        <p:tav tm="100000">
                                          <p:val>
                                            <p:fltVal val="0"/>
                                          </p:val>
                                        </p:tav>
                                      </p:tavLst>
                                    </p:anim>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par>
                          <p:cTn id="65" fill="hold">
                            <p:stCondLst>
                              <p:cond delay="1500"/>
                            </p:stCondLst>
                            <p:childTnLst>
                              <p:par>
                                <p:cTn id="66" presetID="12" presetClass="entr" presetSubtype="4"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slide(fromBottom)">
                                      <p:cBhvr>
                                        <p:cTn id="68" dur="500"/>
                                        <p:tgtEl>
                                          <p:spTgt spid="16"/>
                                        </p:tgtEl>
                                      </p:cBhvr>
                                    </p:animEffect>
                                  </p:childTnLst>
                                </p:cTn>
                              </p:par>
                            </p:childTnLst>
                          </p:cTn>
                        </p:par>
                        <p:par>
                          <p:cTn id="69" fill="hold">
                            <p:stCondLst>
                              <p:cond delay="2000"/>
                            </p:stCondLst>
                            <p:childTnLst>
                              <p:par>
                                <p:cTn id="70" presetID="53" presetClass="entr" presetSubtype="0"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3" grpId="1"/>
      <p:bldP spid="14" grpId="0"/>
      <p:bldP spid="14" grpId="1"/>
      <p:bldP spid="15" grpId="0"/>
      <p:bldP spid="15" grpId="1"/>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91475" y="133375"/>
            <a:ext cx="11750400" cy="870561"/>
          </a:xfrm>
        </p:spPr>
        <p:txBody>
          <a:bodyPr/>
          <a:lstStyle/>
          <a:p>
            <a:r>
              <a:rPr lang="en-US" sz="4800" u="sng" dirty="0" smtClean="0"/>
              <a:t>Sales SV9100 Startup Agenda</a:t>
            </a:r>
            <a:endParaRPr lang="en-US" sz="4800" u="sng" dirty="0"/>
          </a:p>
        </p:txBody>
      </p:sp>
      <p:sp>
        <p:nvSpPr>
          <p:cNvPr id="5" name="Text Placeholder 4"/>
          <p:cNvSpPr>
            <a:spLocks noGrp="1"/>
          </p:cNvSpPr>
          <p:nvPr>
            <p:ph type="body" sz="quarter" idx="10"/>
          </p:nvPr>
        </p:nvSpPr>
        <p:spPr/>
        <p:txBody>
          <a:bodyPr/>
          <a:lstStyle/>
          <a:p>
            <a:pPr marL="548640" indent="-548640">
              <a:buFont typeface="Arial" pitchFamily="34" charset="0"/>
              <a:buChar char="•"/>
            </a:pPr>
            <a:r>
              <a:rPr lang="en-US" sz="4000" dirty="0" smtClean="0"/>
              <a:t>NEC Training and Certifications</a:t>
            </a:r>
          </a:p>
          <a:p>
            <a:pPr marL="548640" indent="-548640">
              <a:buFont typeface="Arial" pitchFamily="34" charset="0"/>
              <a:buChar char="•"/>
            </a:pPr>
            <a:r>
              <a:rPr lang="en-US" sz="4000" dirty="0" smtClean="0"/>
              <a:t>NEC NTAC</a:t>
            </a:r>
          </a:p>
          <a:p>
            <a:pPr marL="548640" indent="-548640">
              <a:buFont typeface="Arial" pitchFamily="34" charset="0"/>
              <a:buChar char="•"/>
            </a:pPr>
            <a:r>
              <a:rPr lang="en-US" sz="4000" dirty="0" smtClean="0"/>
              <a:t>Platform Overview</a:t>
            </a:r>
          </a:p>
          <a:p>
            <a:pPr marL="548640" indent="-548640">
              <a:buFont typeface="Arial" pitchFamily="34" charset="0"/>
              <a:buChar char="•"/>
            </a:pPr>
            <a:r>
              <a:rPr lang="en-US" sz="4000" dirty="0" smtClean="0"/>
              <a:t>Licensing</a:t>
            </a:r>
          </a:p>
          <a:p>
            <a:pPr marL="548640" indent="-548640">
              <a:buFont typeface="Arial" pitchFamily="34" charset="0"/>
              <a:buChar char="•"/>
            </a:pPr>
            <a:r>
              <a:rPr lang="en-US" sz="4000" dirty="0"/>
              <a:t>SV9100 CPU Overview</a:t>
            </a:r>
          </a:p>
          <a:p>
            <a:pPr marL="548640" indent="-548640">
              <a:buFont typeface="Arial" pitchFamily="34" charset="0"/>
              <a:buChar char="•"/>
            </a:pPr>
            <a:r>
              <a:rPr lang="en-US" sz="4000" dirty="0" smtClean="0"/>
              <a:t>System Startup (Need to Know)</a:t>
            </a:r>
          </a:p>
          <a:p>
            <a:pPr marL="548640" indent="-548640">
              <a:buFont typeface="Arial" pitchFamily="34" charset="0"/>
              <a:buChar char="•"/>
            </a:pPr>
            <a:r>
              <a:rPr lang="en-US" sz="4000" dirty="0" smtClean="0"/>
              <a:t>Questions</a:t>
            </a:r>
            <a:endParaRPr lang="en-US" sz="4000" dirty="0"/>
          </a:p>
        </p:txBody>
      </p:sp>
    </p:spTree>
    <p:extLst>
      <p:ext uri="{BB962C8B-B14F-4D97-AF65-F5344CB8AC3E}">
        <p14:creationId xmlns:p14="http://schemas.microsoft.com/office/powerpoint/2010/main" val="94635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Picture 2"/>
          <p:cNvPicPr>
            <a:picLocks noChangeAspect="1"/>
          </p:cNvPicPr>
          <p:nvPr/>
        </p:nvPicPr>
        <p:blipFill>
          <a:blip r:embed="rId2"/>
          <a:stretch>
            <a:fillRect/>
          </a:stretch>
        </p:blipFill>
        <p:spPr>
          <a:xfrm>
            <a:off x="0" y="0"/>
            <a:ext cx="14630400" cy="8247101"/>
          </a:xfrm>
          <a:prstGeom prst="rect">
            <a:avLst/>
          </a:prstGeom>
        </p:spPr>
      </p:pic>
    </p:spTree>
    <p:extLst>
      <p:ext uri="{BB962C8B-B14F-4D97-AF65-F5344CB8AC3E}">
        <p14:creationId xmlns:p14="http://schemas.microsoft.com/office/powerpoint/2010/main" val="25224245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08215" y="7649740"/>
            <a:ext cx="1413975" cy="314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63"/>
          </a:p>
        </p:txBody>
      </p:sp>
      <p:grpSp>
        <p:nvGrpSpPr>
          <p:cNvPr id="5" name="Group 3"/>
          <p:cNvGrpSpPr>
            <a:grpSpLocks/>
          </p:cNvGrpSpPr>
          <p:nvPr/>
        </p:nvGrpSpPr>
        <p:grpSpPr bwMode="auto">
          <a:xfrm>
            <a:off x="2948940" y="2607427"/>
            <a:ext cx="6697910" cy="1368830"/>
            <a:chOff x="797" y="2330"/>
            <a:chExt cx="3668" cy="741"/>
          </a:xfr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0" scaled="1"/>
            <a:tileRect/>
          </a:gradFill>
        </p:grpSpPr>
        <p:sp>
          <p:nvSpPr>
            <p:cNvPr id="6" name="AutoShape 4"/>
            <p:cNvSpPr>
              <a:spLocks noChangeArrowheads="1"/>
            </p:cNvSpPr>
            <p:nvPr/>
          </p:nvSpPr>
          <p:spPr bwMode="auto">
            <a:xfrm rot="-6035491">
              <a:off x="2203" y="1348"/>
              <a:ext cx="317" cy="3130"/>
            </a:xfrm>
            <a:prstGeom prst="triangle">
              <a:avLst>
                <a:gd name="adj" fmla="val 50000"/>
              </a:avLst>
            </a:prstGeom>
            <a:solidFill>
              <a:schemeClr val="bg1">
                <a:lumMod val="65000"/>
              </a:schemeClr>
            </a:solidFill>
            <a:ln w="9525">
              <a:noFill/>
              <a:miter lim="800000"/>
              <a:headEnd/>
              <a:tailEnd/>
            </a:ln>
            <a:scene3d>
              <a:camera prst="orthographicFront"/>
              <a:lightRig rig="threePt" dir="t"/>
            </a:scene3d>
            <a:sp3d>
              <a:bevelT/>
            </a:sp3d>
          </p:spPr>
          <p:txBody>
            <a:bodyPr wrap="none" anchor="ctr"/>
            <a:lstStyle/>
            <a:p>
              <a:pPr algn="ctr"/>
              <a:endParaRPr lang="ja-JP" altLang="en-US" sz="1963"/>
            </a:p>
          </p:txBody>
        </p:sp>
        <p:sp>
          <p:nvSpPr>
            <p:cNvPr id="7" name="AutoShape 5"/>
            <p:cNvSpPr>
              <a:spLocks noChangeArrowheads="1"/>
            </p:cNvSpPr>
            <p:nvPr/>
          </p:nvSpPr>
          <p:spPr bwMode="auto">
            <a:xfrm rot="4764509">
              <a:off x="3920" y="2285"/>
              <a:ext cx="499" cy="590"/>
            </a:xfrm>
            <a:prstGeom prst="triangle">
              <a:avLst>
                <a:gd name="adj" fmla="val 50000"/>
              </a:avLst>
            </a:prstGeom>
            <a:solidFill>
              <a:schemeClr val="bg1">
                <a:lumMod val="65000"/>
              </a:schemeClr>
            </a:solidFill>
            <a:ln w="9525">
              <a:noFill/>
              <a:miter lim="800000"/>
              <a:headEnd/>
              <a:tailEnd/>
            </a:ln>
            <a:scene3d>
              <a:camera prst="orthographicFront"/>
              <a:lightRig rig="threePt" dir="t"/>
            </a:scene3d>
            <a:sp3d>
              <a:bevelT/>
            </a:sp3d>
          </p:spPr>
          <p:txBody>
            <a:bodyPr wrap="none" anchor="ctr"/>
            <a:lstStyle/>
            <a:p>
              <a:pPr algn="ctr"/>
              <a:endParaRPr lang="ja-JP" altLang="en-US" sz="1963"/>
            </a:p>
          </p:txBody>
        </p:sp>
      </p:grpSp>
      <p:sp>
        <p:nvSpPr>
          <p:cNvPr id="8" name="Rectangle 18"/>
          <p:cNvSpPr>
            <a:spLocks noChangeArrowheads="1"/>
          </p:cNvSpPr>
          <p:nvPr/>
        </p:nvSpPr>
        <p:spPr bwMode="auto">
          <a:xfrm>
            <a:off x="2606040" y="4221944"/>
            <a:ext cx="9326880" cy="336204"/>
          </a:xfrm>
          <a:prstGeom prst="homePlate">
            <a:avLst/>
          </a:pr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lin ang="2700000" scaled="1"/>
            <a:tileRect/>
          </a:gradFill>
          <a:ln w="9525">
            <a:noFill/>
            <a:miter lim="800000"/>
            <a:headEnd/>
            <a:tailEnd/>
          </a:ln>
          <a:effectLst/>
          <a:scene3d>
            <a:camera prst="orthographicFront">
              <a:rot lat="0" lon="0" rev="0"/>
            </a:camera>
            <a:lightRig rig="contrasting" dir="t">
              <a:rot lat="0" lon="0" rev="7800000"/>
            </a:lightRig>
          </a:scene3d>
          <a:sp3d>
            <a:bevelT w="139700" h="139700"/>
          </a:sp3d>
        </p:spPr>
        <p:txBody>
          <a:bodyPr wrap="none" lIns="108294" tIns="54147" rIns="108294" bIns="54147" anchor="ctr"/>
          <a:lstStyle/>
          <a:p>
            <a:pPr algn="r"/>
            <a:r>
              <a:rPr lang="en-US" altLang="ja-JP" sz="1419" dirty="0">
                <a:solidFill>
                  <a:schemeClr val="bg1"/>
                </a:solidFill>
                <a:latin typeface="Tahoma" pitchFamily="34" charset="0"/>
                <a:cs typeface="Tahoma" pitchFamily="34" charset="0"/>
              </a:rPr>
              <a:t>400 TRK + 896 EXT</a:t>
            </a:r>
          </a:p>
        </p:txBody>
      </p:sp>
      <p:sp>
        <p:nvSpPr>
          <p:cNvPr id="9" name="Oval 56"/>
          <p:cNvSpPr>
            <a:spLocks noChangeArrowheads="1"/>
          </p:cNvSpPr>
          <p:nvPr/>
        </p:nvSpPr>
        <p:spPr bwMode="auto">
          <a:xfrm rot="-919735">
            <a:off x="9450708" y="2749668"/>
            <a:ext cx="2552700" cy="1237673"/>
          </a:xfrm>
          <a:prstGeom prst="ellipse">
            <a:avLst/>
          </a:prstGeom>
          <a:solidFill>
            <a:schemeClr val="bg1">
              <a:lumMod val="65000"/>
            </a:schemeClr>
          </a:solidFill>
          <a:ln w="9525">
            <a:noFill/>
            <a:round/>
            <a:headEnd/>
            <a:tailEnd/>
          </a:ln>
          <a:scene3d>
            <a:camera prst="orthographicFront"/>
            <a:lightRig rig="threePt" dir="t"/>
          </a:scene3d>
          <a:sp3d>
            <a:bevelT/>
          </a:sp3d>
        </p:spPr>
        <p:txBody>
          <a:bodyPr wrap="none" lIns="108294" tIns="54147" rIns="108294" bIns="54147" anchor="ctr"/>
          <a:lstStyle/>
          <a:p>
            <a:pPr algn="ctr"/>
            <a:endParaRPr lang="ja-JP" altLang="en-US" sz="1963"/>
          </a:p>
        </p:txBody>
      </p:sp>
      <p:sp>
        <p:nvSpPr>
          <p:cNvPr id="10" name="Line 57"/>
          <p:cNvSpPr>
            <a:spLocks noChangeShapeType="1"/>
          </p:cNvSpPr>
          <p:nvPr/>
        </p:nvSpPr>
        <p:spPr bwMode="auto">
          <a:xfrm flipV="1">
            <a:off x="10041257" y="3715790"/>
            <a:ext cx="259080" cy="97905"/>
          </a:xfrm>
          <a:prstGeom prst="line">
            <a:avLst/>
          </a:prstGeom>
          <a:noFill/>
          <a:ln w="28575">
            <a:solidFill>
              <a:srgbClr val="0000CC"/>
            </a:solidFill>
            <a:round/>
            <a:headEnd/>
            <a:tailEnd/>
          </a:ln>
        </p:spPr>
        <p:txBody>
          <a:bodyPr lIns="108294" tIns="54147" rIns="108294" bIns="54147"/>
          <a:lstStyle/>
          <a:p>
            <a:endParaRPr lang="ja-JP" altLang="en-US" sz="1963"/>
          </a:p>
        </p:txBody>
      </p:sp>
      <p:sp>
        <p:nvSpPr>
          <p:cNvPr id="11" name="Line 68"/>
          <p:cNvSpPr>
            <a:spLocks noChangeShapeType="1"/>
          </p:cNvSpPr>
          <p:nvPr/>
        </p:nvSpPr>
        <p:spPr bwMode="auto">
          <a:xfrm>
            <a:off x="9629776" y="3643748"/>
            <a:ext cx="838200" cy="382385"/>
          </a:xfrm>
          <a:prstGeom prst="line">
            <a:avLst/>
          </a:prstGeom>
          <a:noFill/>
          <a:ln w="28575">
            <a:solidFill>
              <a:srgbClr val="0000CC"/>
            </a:solidFill>
            <a:round/>
            <a:headEnd/>
            <a:tailEnd/>
          </a:ln>
        </p:spPr>
        <p:txBody>
          <a:bodyPr lIns="108294" tIns="54147" rIns="108294" bIns="54147"/>
          <a:lstStyle/>
          <a:p>
            <a:endParaRPr lang="ja-JP" altLang="en-US" sz="1963"/>
          </a:p>
        </p:txBody>
      </p:sp>
      <p:sp>
        <p:nvSpPr>
          <p:cNvPr id="12" name="Line 69"/>
          <p:cNvSpPr>
            <a:spLocks noChangeShapeType="1"/>
          </p:cNvSpPr>
          <p:nvPr/>
        </p:nvSpPr>
        <p:spPr bwMode="auto">
          <a:xfrm flipV="1">
            <a:off x="10386061" y="3883893"/>
            <a:ext cx="259080" cy="97904"/>
          </a:xfrm>
          <a:prstGeom prst="line">
            <a:avLst/>
          </a:prstGeom>
          <a:noFill/>
          <a:ln w="28575">
            <a:solidFill>
              <a:srgbClr val="0000CC"/>
            </a:solidFill>
            <a:round/>
            <a:headEnd/>
            <a:tailEnd/>
          </a:ln>
        </p:spPr>
        <p:txBody>
          <a:bodyPr lIns="108294" tIns="54147" rIns="108294" bIns="54147"/>
          <a:lstStyle/>
          <a:p>
            <a:endParaRPr lang="ja-JP" altLang="en-US" sz="1963"/>
          </a:p>
        </p:txBody>
      </p:sp>
      <p:sp>
        <p:nvSpPr>
          <p:cNvPr id="13" name="Rectangle 80"/>
          <p:cNvSpPr>
            <a:spLocks noChangeArrowheads="1"/>
          </p:cNvSpPr>
          <p:nvPr/>
        </p:nvSpPr>
        <p:spPr bwMode="auto">
          <a:xfrm>
            <a:off x="8801702" y="3630816"/>
            <a:ext cx="1183711" cy="495611"/>
          </a:xfrm>
          <a:prstGeom prst="rect">
            <a:avLst/>
          </a:prstGeom>
          <a:noFill/>
          <a:ln w="9525">
            <a:noFill/>
            <a:miter lim="800000"/>
            <a:headEnd/>
            <a:tailEnd/>
          </a:ln>
        </p:spPr>
        <p:txBody>
          <a:bodyPr wrap="none" lIns="108294" tIns="54147" rIns="108294" bIns="54147">
            <a:spAutoFit/>
          </a:bodyPr>
          <a:lstStyle/>
          <a:p>
            <a:pPr algn="ctr"/>
            <a:r>
              <a:rPr lang="en-US" altLang="ja-JP" sz="1419" dirty="0" err="1">
                <a:solidFill>
                  <a:srgbClr val="0000FF"/>
                </a:solidFill>
                <a:latin typeface="Tahoma" pitchFamily="34" charset="0"/>
                <a:cs typeface="Tahoma" pitchFamily="34" charset="0"/>
              </a:rPr>
              <a:t>NetLink</a:t>
            </a:r>
            <a:endParaRPr lang="en-US" altLang="ja-JP" sz="1419" dirty="0">
              <a:solidFill>
                <a:srgbClr val="0000FF"/>
              </a:solidFill>
              <a:latin typeface="Tahoma" pitchFamily="34" charset="0"/>
              <a:cs typeface="Tahoma" pitchFamily="34" charset="0"/>
            </a:endParaRPr>
          </a:p>
          <a:p>
            <a:pPr algn="ctr"/>
            <a:r>
              <a:rPr lang="en-US" altLang="ja-JP" sz="1091" i="1" dirty="0">
                <a:solidFill>
                  <a:srgbClr val="0000FF"/>
                </a:solidFill>
                <a:latin typeface="Tahoma" pitchFamily="34" charset="0"/>
                <a:cs typeface="Tahoma" pitchFamily="34" charset="0"/>
              </a:rPr>
              <a:t>(IP Connection)</a:t>
            </a:r>
          </a:p>
        </p:txBody>
      </p:sp>
      <p:pic>
        <p:nvPicPr>
          <p:cNvPr id="14"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14654" y="3760126"/>
            <a:ext cx="1123950" cy="448889"/>
          </a:xfrm>
          <a:prstGeom prst="rect">
            <a:avLst/>
          </a:prstGeom>
          <a:noFill/>
          <a:ln w="9525">
            <a:noFill/>
            <a:miter lim="800000"/>
            <a:headEnd/>
            <a:tailEnd/>
          </a:ln>
        </p:spPr>
      </p:pic>
      <p:grpSp>
        <p:nvGrpSpPr>
          <p:cNvPr id="15" name="グループ化 2"/>
          <p:cNvGrpSpPr>
            <a:grpSpLocks/>
          </p:cNvGrpSpPr>
          <p:nvPr/>
        </p:nvGrpSpPr>
        <p:grpSpPr bwMode="auto">
          <a:xfrm>
            <a:off x="4389121" y="3582788"/>
            <a:ext cx="1123950" cy="631767"/>
            <a:chOff x="1219200" y="5024275"/>
            <a:chExt cx="936625" cy="543250"/>
          </a:xfrm>
        </p:grpSpPr>
        <p:pic>
          <p:nvPicPr>
            <p:cNvPr id="16"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19200" y="5181600"/>
              <a:ext cx="936625" cy="385925"/>
            </a:xfrm>
            <a:prstGeom prst="rect">
              <a:avLst/>
            </a:prstGeom>
            <a:noFill/>
            <a:ln w="9525">
              <a:noFill/>
              <a:miter lim="800000"/>
              <a:headEnd/>
              <a:tailEnd/>
            </a:ln>
          </p:spPr>
        </p:pic>
        <p:pic>
          <p:nvPicPr>
            <p:cNvPr id="17"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19200" y="5024275"/>
              <a:ext cx="936625" cy="385925"/>
            </a:xfrm>
            <a:prstGeom prst="rect">
              <a:avLst/>
            </a:prstGeom>
            <a:noFill/>
            <a:ln w="9525">
              <a:noFill/>
              <a:miter lim="800000"/>
              <a:headEnd/>
              <a:tailEnd/>
            </a:ln>
          </p:spPr>
        </p:pic>
      </p:grpSp>
      <p:grpSp>
        <p:nvGrpSpPr>
          <p:cNvPr id="18" name="グループ化 3"/>
          <p:cNvGrpSpPr>
            <a:grpSpLocks/>
          </p:cNvGrpSpPr>
          <p:nvPr/>
        </p:nvGrpSpPr>
        <p:grpSpPr bwMode="auto">
          <a:xfrm>
            <a:off x="7347587" y="3222570"/>
            <a:ext cx="1123950" cy="991985"/>
            <a:chOff x="1981200" y="5633875"/>
            <a:chExt cx="936625" cy="852975"/>
          </a:xfrm>
        </p:grpSpPr>
        <p:pic>
          <p:nvPicPr>
            <p:cNvPr id="19"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6100925"/>
              <a:ext cx="936625" cy="385925"/>
            </a:xfrm>
            <a:prstGeom prst="rect">
              <a:avLst/>
            </a:prstGeom>
            <a:noFill/>
            <a:ln w="9525">
              <a:noFill/>
              <a:miter lim="800000"/>
              <a:headEnd/>
              <a:tailEnd/>
            </a:ln>
          </p:spPr>
        </p:pic>
        <p:pic>
          <p:nvPicPr>
            <p:cNvPr id="20"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943600"/>
              <a:ext cx="936625" cy="385925"/>
            </a:xfrm>
            <a:prstGeom prst="rect">
              <a:avLst/>
            </a:prstGeom>
            <a:noFill/>
            <a:ln w="9525">
              <a:noFill/>
              <a:miter lim="800000"/>
              <a:headEnd/>
              <a:tailEnd/>
            </a:ln>
          </p:spPr>
        </p:pic>
        <p:pic>
          <p:nvPicPr>
            <p:cNvPr id="21"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786275"/>
              <a:ext cx="936625" cy="385925"/>
            </a:xfrm>
            <a:prstGeom prst="rect">
              <a:avLst/>
            </a:prstGeom>
            <a:noFill/>
            <a:ln w="9525">
              <a:noFill/>
              <a:miter lim="800000"/>
              <a:headEnd/>
              <a:tailEnd/>
            </a:ln>
          </p:spPr>
        </p:pic>
        <p:pic>
          <p:nvPicPr>
            <p:cNvPr id="22"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633875"/>
              <a:ext cx="936625" cy="385925"/>
            </a:xfrm>
            <a:prstGeom prst="rect">
              <a:avLst/>
            </a:prstGeom>
            <a:noFill/>
            <a:ln w="9525">
              <a:noFill/>
              <a:miter lim="800000"/>
              <a:headEnd/>
              <a:tailEnd/>
            </a:ln>
          </p:spPr>
        </p:pic>
      </p:grpSp>
      <p:grpSp>
        <p:nvGrpSpPr>
          <p:cNvPr id="23" name="グループ化 53"/>
          <p:cNvGrpSpPr>
            <a:grpSpLocks/>
          </p:cNvGrpSpPr>
          <p:nvPr/>
        </p:nvGrpSpPr>
        <p:grpSpPr bwMode="auto">
          <a:xfrm>
            <a:off x="5854067" y="3405449"/>
            <a:ext cx="1123950" cy="814649"/>
            <a:chOff x="817644" y="5085700"/>
            <a:chExt cx="936625" cy="700575"/>
          </a:xfrm>
        </p:grpSpPr>
        <p:pic>
          <p:nvPicPr>
            <p:cNvPr id="24"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7644" y="5400350"/>
              <a:ext cx="936625" cy="385925"/>
            </a:xfrm>
            <a:prstGeom prst="rect">
              <a:avLst/>
            </a:prstGeom>
            <a:noFill/>
            <a:ln w="9525">
              <a:noFill/>
              <a:miter lim="800000"/>
              <a:headEnd/>
              <a:tailEnd/>
            </a:ln>
          </p:spPr>
        </p:pic>
        <p:pic>
          <p:nvPicPr>
            <p:cNvPr id="25"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7644" y="5243025"/>
              <a:ext cx="936625" cy="385925"/>
            </a:xfrm>
            <a:prstGeom prst="rect">
              <a:avLst/>
            </a:prstGeom>
            <a:noFill/>
            <a:ln w="9525">
              <a:noFill/>
              <a:miter lim="800000"/>
              <a:headEnd/>
              <a:tailEnd/>
            </a:ln>
          </p:spPr>
        </p:pic>
        <p:pic>
          <p:nvPicPr>
            <p:cNvPr id="26"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7644" y="5085700"/>
              <a:ext cx="936625" cy="385925"/>
            </a:xfrm>
            <a:prstGeom prst="rect">
              <a:avLst/>
            </a:prstGeom>
            <a:noFill/>
            <a:ln w="9525">
              <a:noFill/>
              <a:miter lim="800000"/>
              <a:headEnd/>
              <a:tailEnd/>
            </a:ln>
          </p:spPr>
        </p:pic>
      </p:grpSp>
      <p:grpSp>
        <p:nvGrpSpPr>
          <p:cNvPr id="27" name="グループ化 61"/>
          <p:cNvGrpSpPr>
            <a:grpSpLocks/>
          </p:cNvGrpSpPr>
          <p:nvPr/>
        </p:nvGrpSpPr>
        <p:grpSpPr bwMode="auto">
          <a:xfrm>
            <a:off x="9721219" y="2696098"/>
            <a:ext cx="1123950" cy="991986"/>
            <a:chOff x="1981200" y="5633875"/>
            <a:chExt cx="936625" cy="852975"/>
          </a:xfrm>
        </p:grpSpPr>
        <p:pic>
          <p:nvPicPr>
            <p:cNvPr id="28"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6100925"/>
              <a:ext cx="936625" cy="385925"/>
            </a:xfrm>
            <a:prstGeom prst="rect">
              <a:avLst/>
            </a:prstGeom>
            <a:noFill/>
            <a:ln w="9525">
              <a:noFill/>
              <a:miter lim="800000"/>
              <a:headEnd/>
              <a:tailEnd/>
            </a:ln>
          </p:spPr>
        </p:pic>
        <p:pic>
          <p:nvPicPr>
            <p:cNvPr id="29"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943600"/>
              <a:ext cx="936625" cy="385925"/>
            </a:xfrm>
            <a:prstGeom prst="rect">
              <a:avLst/>
            </a:prstGeom>
            <a:noFill/>
            <a:ln w="9525">
              <a:noFill/>
              <a:miter lim="800000"/>
              <a:headEnd/>
              <a:tailEnd/>
            </a:ln>
          </p:spPr>
        </p:pic>
        <p:pic>
          <p:nvPicPr>
            <p:cNvPr id="30"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786275"/>
              <a:ext cx="936625" cy="385925"/>
            </a:xfrm>
            <a:prstGeom prst="rect">
              <a:avLst/>
            </a:prstGeom>
            <a:noFill/>
            <a:ln w="9525">
              <a:noFill/>
              <a:miter lim="800000"/>
              <a:headEnd/>
              <a:tailEnd/>
            </a:ln>
          </p:spPr>
        </p:pic>
        <p:pic>
          <p:nvPicPr>
            <p:cNvPr id="31"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633875"/>
              <a:ext cx="936625" cy="385925"/>
            </a:xfrm>
            <a:prstGeom prst="rect">
              <a:avLst/>
            </a:prstGeom>
            <a:noFill/>
            <a:ln w="9525">
              <a:noFill/>
              <a:miter lim="800000"/>
              <a:headEnd/>
              <a:tailEnd/>
            </a:ln>
          </p:spPr>
        </p:pic>
      </p:grpSp>
      <p:grpSp>
        <p:nvGrpSpPr>
          <p:cNvPr id="32" name="グループ化 66"/>
          <p:cNvGrpSpPr>
            <a:grpSpLocks/>
          </p:cNvGrpSpPr>
          <p:nvPr/>
        </p:nvGrpSpPr>
        <p:grpSpPr bwMode="auto">
          <a:xfrm>
            <a:off x="10151747" y="2866045"/>
            <a:ext cx="1123950" cy="991986"/>
            <a:chOff x="1981200" y="5633875"/>
            <a:chExt cx="936625" cy="852975"/>
          </a:xfrm>
        </p:grpSpPr>
        <p:pic>
          <p:nvPicPr>
            <p:cNvPr id="33"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6100925"/>
              <a:ext cx="936625" cy="385925"/>
            </a:xfrm>
            <a:prstGeom prst="rect">
              <a:avLst/>
            </a:prstGeom>
            <a:noFill/>
            <a:ln w="9525">
              <a:noFill/>
              <a:miter lim="800000"/>
              <a:headEnd/>
              <a:tailEnd/>
            </a:ln>
          </p:spPr>
        </p:pic>
        <p:pic>
          <p:nvPicPr>
            <p:cNvPr id="34"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943600"/>
              <a:ext cx="936625" cy="385925"/>
            </a:xfrm>
            <a:prstGeom prst="rect">
              <a:avLst/>
            </a:prstGeom>
            <a:noFill/>
            <a:ln w="9525">
              <a:noFill/>
              <a:miter lim="800000"/>
              <a:headEnd/>
              <a:tailEnd/>
            </a:ln>
          </p:spPr>
        </p:pic>
        <p:pic>
          <p:nvPicPr>
            <p:cNvPr id="35"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786275"/>
              <a:ext cx="936625" cy="385925"/>
            </a:xfrm>
            <a:prstGeom prst="rect">
              <a:avLst/>
            </a:prstGeom>
            <a:noFill/>
            <a:ln w="9525">
              <a:noFill/>
              <a:miter lim="800000"/>
              <a:headEnd/>
              <a:tailEnd/>
            </a:ln>
          </p:spPr>
        </p:pic>
        <p:pic>
          <p:nvPicPr>
            <p:cNvPr id="36"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633875"/>
              <a:ext cx="936625" cy="385925"/>
            </a:xfrm>
            <a:prstGeom prst="rect">
              <a:avLst/>
            </a:prstGeom>
            <a:noFill/>
            <a:ln w="9525">
              <a:noFill/>
              <a:miter lim="800000"/>
              <a:headEnd/>
              <a:tailEnd/>
            </a:ln>
          </p:spPr>
        </p:pic>
      </p:grpSp>
      <p:grpSp>
        <p:nvGrpSpPr>
          <p:cNvPr id="37" name="グループ化 71"/>
          <p:cNvGrpSpPr>
            <a:grpSpLocks/>
          </p:cNvGrpSpPr>
          <p:nvPr/>
        </p:nvGrpSpPr>
        <p:grpSpPr bwMode="auto">
          <a:xfrm>
            <a:off x="10580374" y="3034148"/>
            <a:ext cx="1123950" cy="991985"/>
            <a:chOff x="1981200" y="5633875"/>
            <a:chExt cx="936625" cy="852975"/>
          </a:xfrm>
        </p:grpSpPr>
        <p:pic>
          <p:nvPicPr>
            <p:cNvPr id="38"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6100925"/>
              <a:ext cx="936625" cy="385925"/>
            </a:xfrm>
            <a:prstGeom prst="rect">
              <a:avLst/>
            </a:prstGeom>
            <a:noFill/>
            <a:ln w="9525">
              <a:noFill/>
              <a:miter lim="800000"/>
              <a:headEnd/>
              <a:tailEnd/>
            </a:ln>
          </p:spPr>
        </p:pic>
        <p:pic>
          <p:nvPicPr>
            <p:cNvPr id="39"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943600"/>
              <a:ext cx="936625" cy="385925"/>
            </a:xfrm>
            <a:prstGeom prst="rect">
              <a:avLst/>
            </a:prstGeom>
            <a:noFill/>
            <a:ln w="9525">
              <a:noFill/>
              <a:miter lim="800000"/>
              <a:headEnd/>
              <a:tailEnd/>
            </a:ln>
          </p:spPr>
        </p:pic>
        <p:pic>
          <p:nvPicPr>
            <p:cNvPr id="40"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786275"/>
              <a:ext cx="936625" cy="385925"/>
            </a:xfrm>
            <a:prstGeom prst="rect">
              <a:avLst/>
            </a:prstGeom>
            <a:noFill/>
            <a:ln w="9525">
              <a:noFill/>
              <a:miter lim="800000"/>
              <a:headEnd/>
              <a:tailEnd/>
            </a:ln>
          </p:spPr>
        </p:pic>
        <p:pic>
          <p:nvPicPr>
            <p:cNvPr id="41" name="Picture 12" descr="20130214_8100OLD-PIR_BK"/>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81200" y="5633875"/>
              <a:ext cx="936625" cy="385925"/>
            </a:xfrm>
            <a:prstGeom prst="rect">
              <a:avLst/>
            </a:prstGeom>
            <a:noFill/>
            <a:ln w="9525">
              <a:noFill/>
              <a:miter lim="800000"/>
              <a:headEnd/>
              <a:tailEnd/>
            </a:ln>
          </p:spPr>
        </p:pic>
      </p:grpSp>
      <p:sp>
        <p:nvSpPr>
          <p:cNvPr id="42" name="Line 57"/>
          <p:cNvSpPr>
            <a:spLocks noChangeShapeType="1"/>
          </p:cNvSpPr>
          <p:nvPr/>
        </p:nvSpPr>
        <p:spPr bwMode="auto">
          <a:xfrm flipV="1">
            <a:off x="9721217" y="3582787"/>
            <a:ext cx="259080" cy="97905"/>
          </a:xfrm>
          <a:prstGeom prst="line">
            <a:avLst/>
          </a:prstGeom>
          <a:noFill/>
          <a:ln w="28575">
            <a:solidFill>
              <a:srgbClr val="0000CC"/>
            </a:solidFill>
            <a:round/>
            <a:headEnd/>
            <a:tailEnd/>
          </a:ln>
        </p:spPr>
        <p:txBody>
          <a:bodyPr lIns="108294" tIns="54147" rIns="108294" bIns="54147"/>
          <a:lstStyle/>
          <a:p>
            <a:endParaRPr lang="ja-JP" altLang="en-US" sz="1963"/>
          </a:p>
        </p:txBody>
      </p:sp>
      <p:pic>
        <p:nvPicPr>
          <p:cNvPr id="43" name="Picture 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38501" y="3253974"/>
            <a:ext cx="601980" cy="502458"/>
          </a:xfrm>
          <a:prstGeom prst="rect">
            <a:avLst/>
          </a:prstGeom>
          <a:noFill/>
          <a:ln w="9525">
            <a:noFill/>
            <a:miter lim="800000"/>
            <a:headEnd/>
            <a:tailEnd/>
          </a:ln>
        </p:spPr>
      </p:pic>
      <p:sp>
        <p:nvSpPr>
          <p:cNvPr id="44" name="コンテンツ プレースホルダ 2"/>
          <p:cNvSpPr>
            <a:spLocks/>
          </p:cNvSpPr>
          <p:nvPr/>
        </p:nvSpPr>
        <p:spPr bwMode="auto">
          <a:xfrm>
            <a:off x="106682" y="867663"/>
            <a:ext cx="10607040" cy="1773381"/>
          </a:xfrm>
          <a:prstGeom prst="rect">
            <a:avLst/>
          </a:prstGeom>
          <a:solidFill>
            <a:schemeClr val="bg1"/>
          </a:solidFill>
          <a:ln w="9525">
            <a:noFill/>
            <a:miter lim="800000"/>
            <a:headEnd/>
            <a:tailEnd/>
          </a:ln>
        </p:spPr>
        <p:txBody>
          <a:bodyPr lIns="108294" tIns="54147" rIns="108294" bIns="54147"/>
          <a:lstStyle/>
          <a:p>
            <a:pPr marL="406119" indent="-406119" eaLnBrk="0" hangingPunct="0">
              <a:spcBef>
                <a:spcPct val="50000"/>
              </a:spcBef>
              <a:buClr>
                <a:schemeClr val="bg1">
                  <a:lumMod val="65000"/>
                </a:schemeClr>
              </a:buClr>
              <a:buFont typeface="Arial" charset="0"/>
              <a:buChar char="▐"/>
            </a:pPr>
            <a:r>
              <a:rPr lang="en-US" altLang="ja-JP" sz="2728" dirty="0">
                <a:cs typeface="Tahoma" panose="020B0604030504040204" pitchFamily="34" charset="0"/>
              </a:rPr>
              <a:t>System Capacity</a:t>
            </a:r>
            <a:endParaRPr lang="en-US" altLang="ja-JP" sz="2728" dirty="0">
              <a:ea typeface="Tahoma" panose="020B0604030504040204" pitchFamily="34" charset="0"/>
              <a:cs typeface="Tahoma" panose="020B0604030504040204" pitchFamily="34" charset="0"/>
            </a:endParaRPr>
          </a:p>
          <a:p>
            <a:pPr marL="742672" lvl="1" indent="-313991" eaLnBrk="0" hangingPunct="0">
              <a:spcBef>
                <a:spcPct val="50000"/>
              </a:spcBef>
              <a:buClr>
                <a:schemeClr val="bg1">
                  <a:lumMod val="65000"/>
                </a:schemeClr>
              </a:buClr>
              <a:buFont typeface="Wingdings" panose="05000000000000000000" pitchFamily="2" charset="2"/>
              <a:buChar char="l"/>
            </a:pPr>
            <a:r>
              <a:rPr lang="en-US" altLang="ja-JP" sz="2291" dirty="0"/>
              <a:t>Expandable to 1,296 total ports</a:t>
            </a:r>
            <a:endParaRPr lang="en-US" altLang="ja-JP" sz="2291" dirty="0">
              <a:solidFill>
                <a:srgbClr val="FF0000"/>
              </a:solidFill>
            </a:endParaRPr>
          </a:p>
          <a:p>
            <a:pPr marL="742672" lvl="1" indent="-313991" eaLnBrk="0" hangingPunct="0">
              <a:spcBef>
                <a:spcPct val="50000"/>
              </a:spcBef>
              <a:buClr>
                <a:schemeClr val="bg1">
                  <a:lumMod val="65000"/>
                </a:schemeClr>
              </a:buClr>
              <a:buFont typeface="Wingdings" panose="05000000000000000000" pitchFamily="2" charset="2"/>
              <a:buChar char="l"/>
            </a:pPr>
            <a:r>
              <a:rPr lang="en-US" altLang="ja-JP" sz="2291" dirty="0"/>
              <a:t>Easy to configure system capacity by adding </a:t>
            </a:r>
            <a:r>
              <a:rPr lang="en-US" altLang="ja-JP" sz="2291" i="1" dirty="0"/>
              <a:t>Licenses, Chassis &amp; Blades</a:t>
            </a:r>
            <a:endParaRPr lang="ja-JP" altLang="en-US" sz="2291" i="1" dirty="0"/>
          </a:p>
        </p:txBody>
      </p:sp>
      <p:graphicFrame>
        <p:nvGraphicFramePr>
          <p:cNvPr id="45" name="表 1"/>
          <p:cNvGraphicFramePr>
            <a:graphicFrameLocks noGrp="1"/>
          </p:cNvGraphicFramePr>
          <p:nvPr>
            <p:extLst/>
          </p:nvPr>
        </p:nvGraphicFramePr>
        <p:xfrm>
          <a:off x="2055826" y="4674333"/>
          <a:ext cx="4081328" cy="3394698"/>
        </p:xfrm>
        <a:graphic>
          <a:graphicData uri="http://schemas.openxmlformats.org/drawingml/2006/table">
            <a:tbl>
              <a:tblPr firstRow="1" bandRow="1">
                <a:tableStyleId>{073A0DAA-6AF3-43AB-8588-CEC1D06C72B9}</a:tableStyleId>
              </a:tblPr>
              <a:tblGrid>
                <a:gridCol w="322221"/>
                <a:gridCol w="322221"/>
                <a:gridCol w="1880053"/>
                <a:gridCol w="267947"/>
                <a:gridCol w="1288886"/>
              </a:tblGrid>
              <a:tr h="295000">
                <a:tc gridSpan="3">
                  <a:txBody>
                    <a:bodyPr/>
                    <a:lstStyle/>
                    <a:p>
                      <a:pPr algn="ctr"/>
                      <a:r>
                        <a:rPr kumimoji="1" lang="en-US" altLang="ja-JP" sz="1200" dirty="0" smtClean="0"/>
                        <a:t>Items</a:t>
                      </a:r>
                      <a:endParaRPr kumimoji="1" lang="ja-JP" altLang="en-US" sz="1200" dirty="0">
                        <a:solidFill>
                          <a:schemeClr val="bg1"/>
                        </a:solidFill>
                        <a:latin typeface="Tahoma" pitchFamily="34" charset="0"/>
                        <a:cs typeface="Tahoma" pitchFamily="34" charset="0"/>
                      </a:endParaRPr>
                    </a:p>
                  </a:txBody>
                  <a:tcPr marL="109728" marR="109728" marT="53202" marB="53202"/>
                </a:tc>
                <a:tc hMerge="1">
                  <a:txBody>
                    <a:bodyPr/>
                    <a:lstStyle/>
                    <a:p>
                      <a:endParaRPr kumimoji="1" lang="ja-JP" altLang="en-US"/>
                    </a:p>
                  </a:txBody>
                  <a:tcPr/>
                </a:tc>
                <a:tc hMerge="1">
                  <a:txBody>
                    <a:bodyPr/>
                    <a:lstStyle/>
                    <a:p>
                      <a:endParaRPr kumimoji="1" lang="ja-JP" altLang="en-US"/>
                    </a:p>
                  </a:txBody>
                  <a:tcPr/>
                </a:tc>
                <a:tc>
                  <a:txBody>
                    <a:bodyPr/>
                    <a:lstStyle/>
                    <a:p>
                      <a:pPr algn="ctr"/>
                      <a:endParaRPr kumimoji="1" lang="ja-JP" altLang="en-US" sz="1200" dirty="0">
                        <a:solidFill>
                          <a:schemeClr val="bg1"/>
                        </a:solidFill>
                        <a:latin typeface="Tahoma" pitchFamily="34" charset="0"/>
                        <a:cs typeface="Tahoma" pitchFamily="34" charset="0"/>
                      </a:endParaRPr>
                    </a:p>
                  </a:txBody>
                  <a:tcPr marL="109728" marR="109728" marT="53202" marB="53202"/>
                </a:tc>
                <a:tc>
                  <a:txBody>
                    <a:bodyPr/>
                    <a:lstStyle/>
                    <a:p>
                      <a:pPr algn="ctr"/>
                      <a:r>
                        <a:rPr kumimoji="1" lang="en-US" altLang="ja-JP" sz="1200" dirty="0" smtClean="0"/>
                        <a:t>SV9100</a:t>
                      </a:r>
                      <a:endParaRPr kumimoji="1" lang="ja-JP" altLang="en-US" sz="1200" dirty="0">
                        <a:solidFill>
                          <a:schemeClr val="bg1"/>
                        </a:solidFill>
                        <a:latin typeface="Tahoma" pitchFamily="34" charset="0"/>
                        <a:cs typeface="Tahoma" pitchFamily="34" charset="0"/>
                      </a:endParaRPr>
                    </a:p>
                  </a:txBody>
                  <a:tcPr marL="109728" marR="109728" marT="53202" marB="53202"/>
                </a:tc>
              </a:tr>
              <a:tr h="295000">
                <a:tc gridSpan="3">
                  <a:txBody>
                    <a:bodyPr/>
                    <a:lstStyle/>
                    <a:p>
                      <a:r>
                        <a:rPr kumimoji="1" lang="en-US" altLang="ja-JP" sz="1200" baseline="0" dirty="0" smtClean="0"/>
                        <a:t>Max Ports</a:t>
                      </a:r>
                      <a:endParaRPr kumimoji="1" lang="ja-JP" altLang="en-US" sz="1200" dirty="0">
                        <a:solidFill>
                          <a:schemeClr val="tx1"/>
                        </a:solidFill>
                        <a:latin typeface="Tahoma" pitchFamily="34" charset="0"/>
                        <a:cs typeface="Tahoma" pitchFamily="34" charset="0"/>
                      </a:endParaRPr>
                    </a:p>
                  </a:txBody>
                  <a:tcPr marL="109728" marR="109728" marT="53202" marB="53202"/>
                </a:tc>
                <a:tc hMerge="1">
                  <a:txBody>
                    <a:bodyPr/>
                    <a:lstStyle/>
                    <a:p>
                      <a:endParaRPr kumimoji="1" lang="ja-JP" altLang="en-US"/>
                    </a:p>
                  </a:txBody>
                  <a:tcPr/>
                </a:tc>
                <a:tc hMerge="1">
                  <a:txBody>
                    <a:bodyPr/>
                    <a:lstStyle/>
                    <a:p>
                      <a:endParaRPr kumimoji="1" lang="ja-JP" altLang="en-US"/>
                    </a:p>
                  </a:txBody>
                  <a:tcPr/>
                </a:tc>
                <a:tc>
                  <a:txBody>
                    <a:bodyPr/>
                    <a:lstStyle/>
                    <a:p>
                      <a:pPr algn="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r>
                        <a:rPr kumimoji="1" lang="en-US" altLang="ja-JP" sz="1200" b="1" dirty="0" smtClean="0"/>
                        <a:t>1,296</a:t>
                      </a:r>
                      <a:endParaRPr kumimoji="1" lang="ja-JP" altLang="en-US" sz="1200" b="1" dirty="0">
                        <a:solidFill>
                          <a:srgbClr val="FF0000"/>
                        </a:solidFill>
                        <a:latin typeface="Tahoma" pitchFamily="34" charset="0"/>
                        <a:cs typeface="Tahoma" pitchFamily="34" charset="0"/>
                      </a:endParaRPr>
                    </a:p>
                  </a:txBody>
                  <a:tcPr marL="109728" marR="109728" marT="53202" marB="53202"/>
                </a:tc>
              </a:tr>
              <a:tr h="295000">
                <a:tc rowSpan="8">
                  <a:txBody>
                    <a:bodyPr/>
                    <a:lstStyle/>
                    <a:p>
                      <a:endParaRPr kumimoji="1" lang="ja-JP" altLang="en-US" sz="1200" dirty="0">
                        <a:solidFill>
                          <a:schemeClr val="tx1"/>
                        </a:solidFill>
                        <a:latin typeface="Tahoma" pitchFamily="34" charset="0"/>
                        <a:cs typeface="Tahoma" pitchFamily="34" charset="0"/>
                      </a:endParaRPr>
                    </a:p>
                  </a:txBody>
                  <a:tcPr marL="109728" marR="109728" marT="53202" marB="53202"/>
                </a:tc>
                <a:tc gridSpan="2">
                  <a:txBody>
                    <a:bodyPr/>
                    <a:lstStyle/>
                    <a:p>
                      <a:r>
                        <a:rPr kumimoji="1" lang="en-US" altLang="ja-JP" sz="1200" dirty="0" smtClean="0"/>
                        <a:t>Max Trunks (Total)</a:t>
                      </a:r>
                      <a:endParaRPr kumimoji="1" lang="ja-JP" altLang="en-US" sz="1200" dirty="0">
                        <a:solidFill>
                          <a:schemeClr val="tx1"/>
                        </a:solidFill>
                        <a:latin typeface="Tahoma" pitchFamily="34" charset="0"/>
                        <a:cs typeface="Tahoma" pitchFamily="34" charset="0"/>
                      </a:endParaRPr>
                    </a:p>
                  </a:txBody>
                  <a:tcPr marL="109728" marR="109728" marT="53202" marB="53202"/>
                </a:tc>
                <a:tc hMerge="1">
                  <a:txBody>
                    <a:bodyPr/>
                    <a:lstStyle/>
                    <a:p>
                      <a:endParaRPr kumimoji="1" lang="ja-JP" altLang="en-US"/>
                    </a:p>
                  </a:txBody>
                  <a:tcPr/>
                </a:tc>
                <a:tc>
                  <a:txBody>
                    <a:bodyPr/>
                    <a:lstStyle/>
                    <a:p>
                      <a:pPr algn="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r>
                        <a:rPr kumimoji="1" lang="en-US" altLang="ja-JP" sz="1200" b="1" dirty="0" smtClean="0"/>
                        <a:t>400</a:t>
                      </a:r>
                      <a:endParaRPr kumimoji="1" lang="ja-JP" altLang="en-US" sz="1200" b="1" dirty="0">
                        <a:solidFill>
                          <a:srgbClr val="FF0000"/>
                        </a:solidFill>
                        <a:latin typeface="Tahoma" pitchFamily="34" charset="0"/>
                        <a:cs typeface="Tahoma" pitchFamily="34" charset="0"/>
                      </a:endParaRPr>
                    </a:p>
                  </a:txBody>
                  <a:tcPr marL="109728" marR="109728" marT="53202" marB="53202"/>
                </a:tc>
              </a:tr>
              <a:tr h="295000">
                <a:tc vMerge="1">
                  <a:txBody>
                    <a:bodyPr/>
                    <a:lstStyle/>
                    <a:p>
                      <a:endParaRPr kumimoji="1" lang="ja-JP" altLang="en-US" sz="1000" dirty="0">
                        <a:latin typeface="Tahoma" pitchFamily="34" charset="0"/>
                        <a:cs typeface="Tahoma" pitchFamily="34" charset="0"/>
                      </a:endParaRPr>
                    </a:p>
                  </a:txBody>
                  <a:tcPr>
                    <a:lnR w="12700" cap="flat" cmpd="sng" algn="ctr">
                      <a:solidFill>
                        <a:schemeClr val="tx1"/>
                      </a:solidFill>
                      <a:prstDash val="solid"/>
                      <a:round/>
                      <a:headEnd type="none" w="med" len="med"/>
                      <a:tailEnd type="none" w="med" len="med"/>
                    </a:lnR>
                  </a:tcPr>
                </a:tc>
                <a:tc rowSpan="3">
                  <a:txBody>
                    <a:bodyPr/>
                    <a:lstStyle/>
                    <a:p>
                      <a:endParaRPr kumimoji="1" lang="ja-JP" altLang="en-US" sz="1200" dirty="0">
                        <a:solidFill>
                          <a:schemeClr val="tx1"/>
                        </a:solidFill>
                        <a:latin typeface="Tahoma" pitchFamily="34" charset="0"/>
                        <a:cs typeface="Tahoma" pitchFamily="34" charset="0"/>
                      </a:endParaRPr>
                    </a:p>
                  </a:txBody>
                  <a:tcPr marL="109728" marR="109728" marT="53202" marB="53202">
                    <a:solidFill>
                      <a:schemeClr val="bg2">
                        <a:lumMod val="20000"/>
                        <a:lumOff val="80000"/>
                      </a:schemeClr>
                    </a:solidFill>
                  </a:tcPr>
                </a:tc>
                <a:tc>
                  <a:txBody>
                    <a:bodyPr/>
                    <a:lstStyle/>
                    <a:p>
                      <a:r>
                        <a:rPr kumimoji="1" lang="en-US" altLang="ja-JP" sz="1200" dirty="0" smtClean="0"/>
                        <a:t>Analog</a:t>
                      </a: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r>
                        <a:rPr kumimoji="1" lang="en-US" altLang="ja-JP" sz="1200" b="1" dirty="0" smtClean="0"/>
                        <a:t>400</a:t>
                      </a:r>
                      <a:endParaRPr kumimoji="1" lang="ja-JP" altLang="en-US" sz="1200" b="1" dirty="0">
                        <a:solidFill>
                          <a:srgbClr val="FF0000"/>
                        </a:solidFill>
                        <a:latin typeface="Tahoma" pitchFamily="34" charset="0"/>
                        <a:cs typeface="Tahoma" pitchFamily="34" charset="0"/>
                      </a:endParaRPr>
                    </a:p>
                  </a:txBody>
                  <a:tcPr marL="109728" marR="109728" marT="53202" marB="53202"/>
                </a:tc>
              </a:tr>
              <a:tr h="295000">
                <a:tc vMerge="1">
                  <a:txBody>
                    <a:bodyPr/>
                    <a:lstStyle/>
                    <a:p>
                      <a:endParaRPr kumimoji="1" lang="ja-JP" altLang="en-US" sz="1000" dirty="0">
                        <a:latin typeface="Tahoma" pitchFamily="34" charset="0"/>
                        <a:cs typeface="Tahoma" pitchFamily="34" charset="0"/>
                      </a:endParaRPr>
                    </a:p>
                  </a:txBody>
                  <a:tcPr>
                    <a:lnR w="12700" cap="flat" cmpd="sng" algn="ctr">
                      <a:solidFill>
                        <a:schemeClr val="tx1"/>
                      </a:solidFill>
                      <a:prstDash val="solid"/>
                      <a:round/>
                      <a:headEnd type="none" w="med" len="med"/>
                      <a:tailEnd type="none" w="med" len="med"/>
                    </a:lnR>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200" dirty="0" smtClean="0"/>
                        <a:t>ISDN</a:t>
                      </a: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r>
                        <a:rPr kumimoji="1" lang="en-US" altLang="ja-JP" sz="1200" b="1" dirty="0" smtClean="0"/>
                        <a:t>400</a:t>
                      </a:r>
                      <a:endParaRPr kumimoji="1" lang="ja-JP" altLang="en-US" sz="1200" b="1" dirty="0">
                        <a:solidFill>
                          <a:srgbClr val="FF0000"/>
                        </a:solidFill>
                        <a:latin typeface="Tahoma" pitchFamily="34" charset="0"/>
                        <a:cs typeface="Tahoma" pitchFamily="34" charset="0"/>
                      </a:endParaRPr>
                    </a:p>
                  </a:txBody>
                  <a:tcPr marL="109728" marR="109728" marT="53202" marB="53202"/>
                </a:tc>
              </a:tr>
              <a:tr h="295000">
                <a:tc vMerge="1">
                  <a:txBody>
                    <a:bodyPr/>
                    <a:lstStyle/>
                    <a:p>
                      <a:endParaRPr kumimoji="1" lang="ja-JP" altLang="en-US" sz="1000" dirty="0">
                        <a:latin typeface="Tahoma" pitchFamily="34" charset="0"/>
                        <a:cs typeface="Tahoma" pitchFamily="34" charset="0"/>
                      </a:endParaRPr>
                    </a:p>
                  </a:txBody>
                  <a:tcPr>
                    <a:lnR w="12700" cap="flat" cmpd="sng" algn="ctr">
                      <a:solidFill>
                        <a:schemeClr val="tx1"/>
                      </a:solidFill>
                      <a:prstDash val="solid"/>
                      <a:round/>
                      <a:headEnd type="none" w="med" len="med"/>
                      <a:tailEnd type="none" w="med" len="med"/>
                    </a:lnR>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200" dirty="0" smtClean="0"/>
                        <a:t>IP</a:t>
                      </a: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r>
                        <a:rPr kumimoji="1" lang="en-US" altLang="ja-JP" sz="1200" b="1" dirty="0" smtClean="0"/>
                        <a:t>400</a:t>
                      </a:r>
                      <a:endParaRPr kumimoji="1" lang="ja-JP" altLang="en-US" sz="1200" b="1" dirty="0">
                        <a:solidFill>
                          <a:srgbClr val="FF0000"/>
                        </a:solidFill>
                        <a:latin typeface="Tahoma" pitchFamily="34" charset="0"/>
                        <a:cs typeface="Tahoma" pitchFamily="34" charset="0"/>
                      </a:endParaRPr>
                    </a:p>
                  </a:txBody>
                  <a:tcPr marL="109728" marR="109728" marT="53202" marB="53202"/>
                </a:tc>
              </a:tr>
              <a:tr h="324288">
                <a:tc vMerge="1">
                  <a:txBody>
                    <a:bodyPr/>
                    <a:lstStyle/>
                    <a:p>
                      <a:endParaRPr kumimoji="1" lang="ja-JP" altLang="en-US" sz="1000" dirty="0">
                        <a:latin typeface="Tahoma" pitchFamily="34" charset="0"/>
                        <a:cs typeface="Tahoma" pitchFamily="34" charset="0"/>
                      </a:endParaRPr>
                    </a:p>
                  </a:txBody>
                  <a:tcPr>
                    <a:lnR w="12700" cap="flat" cmpd="sng" algn="ctr">
                      <a:solidFill>
                        <a:schemeClr val="tx1"/>
                      </a:solidFill>
                      <a:prstDash val="solid"/>
                      <a:round/>
                      <a:headEnd type="none" w="med" len="med"/>
                      <a:tailEnd type="none" w="med" len="med"/>
                    </a:lnR>
                  </a:tcPr>
                </a:tc>
                <a:tc gridSpan="2">
                  <a:txBody>
                    <a:bodyPr/>
                    <a:lstStyle/>
                    <a:p>
                      <a:r>
                        <a:rPr kumimoji="1" lang="en-US" altLang="ja-JP" sz="1200" dirty="0" smtClean="0"/>
                        <a:t>Max Extensions (Total)</a:t>
                      </a:r>
                      <a:endParaRPr kumimoji="1" lang="ja-JP" altLang="en-US" sz="1200" dirty="0">
                        <a:solidFill>
                          <a:schemeClr val="tx1"/>
                        </a:solidFill>
                        <a:latin typeface="Tahoma" pitchFamily="34" charset="0"/>
                        <a:cs typeface="Tahoma" pitchFamily="34" charset="0"/>
                      </a:endParaRPr>
                    </a:p>
                  </a:txBody>
                  <a:tcPr marL="109728" marR="109728" marT="53202" marB="53202"/>
                </a:tc>
                <a:tc hMerge="1">
                  <a:txBody>
                    <a:bodyPr/>
                    <a:lstStyle/>
                    <a:p>
                      <a:endParaRPr kumimoji="1" lang="ja-JP" altLang="en-US"/>
                    </a:p>
                  </a:txBody>
                  <a:tcPr/>
                </a:tc>
                <a:tc>
                  <a:txBody>
                    <a:bodyPr/>
                    <a:lstStyle/>
                    <a:p>
                      <a:pPr algn="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r>
                        <a:rPr kumimoji="1" lang="en-US" altLang="ja-JP" sz="1200" b="1" dirty="0" smtClean="0"/>
                        <a:t>896</a:t>
                      </a:r>
                      <a:endParaRPr kumimoji="1" lang="ja-JP" altLang="en-US" sz="1200" b="1" dirty="0">
                        <a:solidFill>
                          <a:srgbClr val="FF0000"/>
                        </a:solidFill>
                        <a:latin typeface="Tahoma" pitchFamily="34" charset="0"/>
                        <a:cs typeface="Tahoma" pitchFamily="34" charset="0"/>
                      </a:endParaRPr>
                    </a:p>
                  </a:txBody>
                  <a:tcPr marL="109728" marR="109728" marT="53202" marB="53202"/>
                </a:tc>
              </a:tr>
              <a:tr h="295000">
                <a:tc vMerge="1">
                  <a:txBody>
                    <a:bodyPr/>
                    <a:lstStyle/>
                    <a:p>
                      <a:endParaRPr kumimoji="1" lang="ja-JP" altLang="en-US" sz="1000" dirty="0">
                        <a:latin typeface="Tahoma" pitchFamily="34" charset="0"/>
                        <a:cs typeface="Tahoma" pitchFamily="34" charset="0"/>
                      </a:endParaRPr>
                    </a:p>
                  </a:txBody>
                  <a:tcPr>
                    <a:lnR w="12700" cap="flat" cmpd="sng" algn="ctr">
                      <a:solidFill>
                        <a:schemeClr val="tx1"/>
                      </a:solidFill>
                      <a:prstDash val="solid"/>
                      <a:round/>
                      <a:headEnd type="none" w="med" len="med"/>
                      <a:tailEnd type="none" w="med" len="med"/>
                    </a:lnR>
                  </a:tcPr>
                </a:tc>
                <a:tc rowSpan="3">
                  <a:txBody>
                    <a:bodyPr/>
                    <a:lstStyle/>
                    <a:p>
                      <a:endParaRPr kumimoji="1" lang="ja-JP" altLang="en-US" sz="1200" dirty="0">
                        <a:solidFill>
                          <a:schemeClr val="tx1"/>
                        </a:solidFill>
                        <a:latin typeface="Tahoma" pitchFamily="34" charset="0"/>
                        <a:cs typeface="Tahoma" pitchFamily="34" charset="0"/>
                      </a:endParaRPr>
                    </a:p>
                  </a:txBody>
                  <a:tcPr marL="109728" marR="109728" marT="53202" marB="53202">
                    <a:solidFill>
                      <a:schemeClr val="bg2">
                        <a:lumMod val="20000"/>
                        <a:lumOff val="80000"/>
                      </a:schemeClr>
                    </a:solidFill>
                  </a:tcPr>
                </a:tc>
                <a:tc>
                  <a:txBody>
                    <a:bodyPr/>
                    <a:lstStyle/>
                    <a:p>
                      <a:r>
                        <a:rPr kumimoji="1" lang="en-US" altLang="ja-JP" sz="1200" dirty="0" smtClean="0"/>
                        <a:t>Digital</a:t>
                      </a: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r>
                        <a:rPr kumimoji="1" lang="en-US" altLang="ja-JP" sz="1200" b="1" dirty="0" smtClean="0"/>
                        <a:t>896</a:t>
                      </a:r>
                      <a:endParaRPr kumimoji="1" lang="ja-JP" altLang="en-US" sz="1200" b="1" dirty="0">
                        <a:solidFill>
                          <a:srgbClr val="FF0000"/>
                        </a:solidFill>
                        <a:latin typeface="Tahoma" pitchFamily="34" charset="0"/>
                        <a:cs typeface="Tahoma" pitchFamily="34" charset="0"/>
                      </a:endParaRPr>
                    </a:p>
                  </a:txBody>
                  <a:tcPr marL="109728" marR="109728" marT="53202" marB="53202"/>
                </a:tc>
              </a:tr>
              <a:tr h="295000">
                <a:tc vMerge="1">
                  <a:txBody>
                    <a:bodyPr/>
                    <a:lstStyle/>
                    <a:p>
                      <a:endParaRPr kumimoji="1" lang="ja-JP" altLang="en-US" sz="1000" dirty="0">
                        <a:latin typeface="Tahoma" pitchFamily="34" charset="0"/>
                        <a:cs typeface="Tahoma" pitchFamily="34" charset="0"/>
                      </a:endParaRPr>
                    </a:p>
                  </a:txBody>
                  <a:tcPr>
                    <a:lnR w="12700" cap="flat" cmpd="sng" algn="ctr">
                      <a:solidFill>
                        <a:schemeClr val="tx1"/>
                      </a:solidFill>
                      <a:prstDash val="solid"/>
                      <a:round/>
                      <a:headEnd type="none" w="med" len="med"/>
                      <a:tailEnd type="none" w="med" len="med"/>
                    </a:lnR>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200" dirty="0" smtClean="0"/>
                        <a:t>Analog</a:t>
                      </a: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r>
                        <a:rPr kumimoji="1" lang="en-US" altLang="ja-JP" sz="1200" b="1" dirty="0" smtClean="0"/>
                        <a:t>896</a:t>
                      </a:r>
                      <a:endParaRPr kumimoji="1" lang="ja-JP" altLang="en-US" sz="1200" b="1" dirty="0">
                        <a:solidFill>
                          <a:srgbClr val="FF0000"/>
                        </a:solidFill>
                        <a:latin typeface="Tahoma" pitchFamily="34" charset="0"/>
                        <a:cs typeface="Tahoma" pitchFamily="34" charset="0"/>
                      </a:endParaRPr>
                    </a:p>
                  </a:txBody>
                  <a:tcPr marL="109728" marR="109728" marT="53202" marB="53202"/>
                </a:tc>
              </a:tr>
              <a:tr h="415410">
                <a:tc vMerge="1">
                  <a:txBody>
                    <a:bodyPr/>
                    <a:lstStyle/>
                    <a:p>
                      <a:endParaRPr kumimoji="1" lang="ja-JP" altLang="en-US" sz="1000" dirty="0">
                        <a:latin typeface="Tahoma" pitchFamily="34" charset="0"/>
                        <a:cs typeface="Tahoma" pitchFamily="34" charset="0"/>
                      </a:endParaRPr>
                    </a:p>
                  </a:txBody>
                  <a:tcPr>
                    <a:lnR w="12700" cap="flat" cmpd="sng" algn="ctr">
                      <a:solidFill>
                        <a:schemeClr val="tx1"/>
                      </a:solidFill>
                      <a:prstDash val="solid"/>
                      <a:round/>
                      <a:headEnd type="none" w="med" len="med"/>
                      <a:tailEnd type="none" w="med" len="med"/>
                    </a:lnR>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kumimoji="1" lang="en-US" altLang="ja-JP" sz="1200" dirty="0" smtClean="0"/>
                        <a:t>IP</a:t>
                      </a: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pPr algn="r"/>
                      <a:r>
                        <a:rPr kumimoji="1" lang="en-US" altLang="ja-JP" sz="1200" b="1" dirty="0" smtClean="0"/>
                        <a:t>896</a:t>
                      </a:r>
                      <a:endParaRPr kumimoji="1" lang="ja-JP" altLang="en-US" sz="1200" b="1" dirty="0">
                        <a:solidFill>
                          <a:srgbClr val="FF0000"/>
                        </a:solidFill>
                        <a:latin typeface="Tahoma" pitchFamily="34" charset="0"/>
                        <a:cs typeface="Tahoma" pitchFamily="34" charset="0"/>
                      </a:endParaRPr>
                    </a:p>
                  </a:txBody>
                  <a:tcPr marL="109728" marR="109728" marT="53202" marB="53202"/>
                </a:tc>
              </a:tr>
              <a:tr h="295000">
                <a:tc>
                  <a:txBody>
                    <a:bodyPr/>
                    <a:lstStyle/>
                    <a:p>
                      <a:endParaRPr kumimoji="1" lang="ja-JP" altLang="en-US" sz="1200" dirty="0">
                        <a:solidFill>
                          <a:schemeClr val="tx1"/>
                        </a:solidFill>
                        <a:latin typeface="Tahoma" pitchFamily="34" charset="0"/>
                        <a:cs typeface="Tahoma" pitchFamily="34" charset="0"/>
                      </a:endParaRPr>
                    </a:p>
                  </a:txBody>
                  <a:tcPr marL="109728" marR="109728" marT="53202" marB="53202"/>
                </a:tc>
                <a:tc>
                  <a:txBody>
                    <a:bodyPr/>
                    <a:lstStyle/>
                    <a:p>
                      <a:endParaRPr kumimoji="1" lang="ja-JP" altLang="en-US" sz="1200" dirty="0">
                        <a:solidFill>
                          <a:schemeClr val="tx1"/>
                        </a:solidFill>
                        <a:latin typeface="Tahoma" pitchFamily="34" charset="0"/>
                        <a:cs typeface="Tahoma" pitchFamily="34" charset="0"/>
                      </a:endParaRPr>
                    </a:p>
                  </a:txBody>
                  <a:tcPr marL="109728" marR="109728" marT="53202" marB="53202">
                    <a:solidFill>
                      <a:schemeClr val="bg2">
                        <a:lumMod val="20000"/>
                        <a:lumOff val="80000"/>
                      </a:schemeClr>
                    </a:solidFill>
                  </a:tcPr>
                </a:tc>
                <a:tc>
                  <a:txBody>
                    <a:bodyPr/>
                    <a:lstStyle/>
                    <a:p>
                      <a:r>
                        <a:rPr kumimoji="1" lang="en-US" altLang="ja-JP" sz="1200" b="0" dirty="0" smtClean="0">
                          <a:solidFill>
                            <a:schemeClr val="tx1"/>
                          </a:solidFill>
                          <a:latin typeface="+mn-lt"/>
                          <a:cs typeface="Tahoma" pitchFamily="34" charset="0"/>
                        </a:rPr>
                        <a:t>Virtual</a:t>
                      </a: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cs typeface="Tahoma" pitchFamily="34" charset="0"/>
                        </a:rPr>
                        <a:t>512</a:t>
                      </a:r>
                      <a:endParaRPr kumimoji="1" lang="ja-JP" altLang="en-US" sz="1200" b="1" dirty="0">
                        <a:solidFill>
                          <a:schemeClr val="tx1"/>
                        </a:solidFill>
                        <a:latin typeface="+mn-lt"/>
                        <a:cs typeface="Tahoma" pitchFamily="34" charset="0"/>
                      </a:endParaRPr>
                    </a:p>
                  </a:txBody>
                  <a:tcPr marL="109728" marR="109728" marT="53202" marB="53202"/>
                </a:tc>
              </a:tr>
            </a:tbl>
          </a:graphicData>
        </a:graphic>
      </p:graphicFrame>
      <p:graphicFrame>
        <p:nvGraphicFramePr>
          <p:cNvPr id="46" name="表 104"/>
          <p:cNvGraphicFramePr>
            <a:graphicFrameLocks noGrp="1"/>
          </p:cNvGraphicFramePr>
          <p:nvPr>
            <p:extLst/>
          </p:nvPr>
        </p:nvGraphicFramePr>
        <p:xfrm>
          <a:off x="7504388" y="4674330"/>
          <a:ext cx="4937760" cy="3245000"/>
        </p:xfrm>
        <a:graphic>
          <a:graphicData uri="http://schemas.openxmlformats.org/drawingml/2006/table">
            <a:tbl>
              <a:tblPr firstRow="1" bandRow="1">
                <a:tableStyleId>{073A0DAA-6AF3-43AB-8588-CEC1D06C72B9}</a:tableStyleId>
              </a:tblPr>
              <a:tblGrid>
                <a:gridCol w="2371145"/>
                <a:gridCol w="267620"/>
                <a:gridCol w="2298995"/>
              </a:tblGrid>
              <a:tr h="295000">
                <a:tc>
                  <a:txBody>
                    <a:bodyPr/>
                    <a:lstStyle/>
                    <a:p>
                      <a:pPr algn="ctr"/>
                      <a:r>
                        <a:rPr kumimoji="1" lang="en-US" altLang="ja-JP" sz="1200" dirty="0" smtClean="0">
                          <a:latin typeface="+mn-lt"/>
                        </a:rPr>
                        <a:t>Items</a:t>
                      </a:r>
                      <a:endParaRPr kumimoji="1" lang="ja-JP" altLang="en-US" sz="1200" dirty="0">
                        <a:solidFill>
                          <a:schemeClr val="bg1"/>
                        </a:solidFill>
                        <a:latin typeface="+mn-lt"/>
                        <a:cs typeface="Tahoma" pitchFamily="34" charset="0"/>
                      </a:endParaRPr>
                    </a:p>
                  </a:txBody>
                  <a:tcPr marL="109728" marR="109728" marT="53202" marB="53202"/>
                </a:tc>
                <a:tc>
                  <a:txBody>
                    <a:bodyPr/>
                    <a:lstStyle/>
                    <a:p>
                      <a:pPr algn="ctr"/>
                      <a:endParaRPr kumimoji="1" lang="ja-JP" altLang="en-US" sz="1200" dirty="0">
                        <a:solidFill>
                          <a:schemeClr val="bg1"/>
                        </a:solidFill>
                        <a:latin typeface="+mn-lt"/>
                        <a:cs typeface="Tahoma" pitchFamily="34" charset="0"/>
                      </a:endParaRPr>
                    </a:p>
                  </a:txBody>
                  <a:tcPr marL="109728" marR="109728" marT="53202" marB="53202"/>
                </a:tc>
                <a:tc>
                  <a:txBody>
                    <a:bodyPr/>
                    <a:lstStyle/>
                    <a:p>
                      <a:pPr algn="ctr"/>
                      <a:r>
                        <a:rPr kumimoji="1" lang="en-US" altLang="ja-JP" sz="1200" dirty="0" smtClean="0">
                          <a:latin typeface="+mn-lt"/>
                        </a:rPr>
                        <a:t>SV9100</a:t>
                      </a:r>
                      <a:endParaRPr kumimoji="1" lang="ja-JP" altLang="en-US" sz="1200" dirty="0">
                        <a:solidFill>
                          <a:schemeClr val="bg1"/>
                        </a:solidFill>
                        <a:latin typeface="+mn-lt"/>
                        <a:cs typeface="Tahoma" pitchFamily="34" charset="0"/>
                      </a:endParaRPr>
                    </a:p>
                  </a:txBody>
                  <a:tcPr marL="109728" marR="109728" marT="53202" marB="53202"/>
                </a:tc>
              </a:tr>
              <a:tr h="295000">
                <a:tc>
                  <a:txBody>
                    <a:bodyPr/>
                    <a:lstStyle/>
                    <a:p>
                      <a:r>
                        <a:rPr kumimoji="1" lang="en-US" altLang="ja-JP" sz="1200" b="0" dirty="0" smtClean="0">
                          <a:solidFill>
                            <a:schemeClr val="tx1"/>
                          </a:solidFill>
                          <a:latin typeface="+mn-lt"/>
                          <a:cs typeface="Tahoma" pitchFamily="34" charset="0"/>
                        </a:rPr>
                        <a:t>InMail Hours</a:t>
                      </a: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cs typeface="Tahoma" pitchFamily="34" charset="0"/>
                        </a:rPr>
                        <a:t>15/120</a:t>
                      </a:r>
                      <a:endParaRPr kumimoji="1" lang="ja-JP" altLang="en-US" sz="1200" b="1" dirty="0">
                        <a:solidFill>
                          <a:schemeClr val="tx1"/>
                        </a:solidFill>
                        <a:latin typeface="+mn-lt"/>
                        <a:cs typeface="Tahoma" pitchFamily="34" charset="0"/>
                      </a:endParaRPr>
                    </a:p>
                  </a:txBody>
                  <a:tcPr marL="109728" marR="109728" marT="53202" marB="53202"/>
                </a:tc>
              </a:tr>
              <a:tr h="295000">
                <a:tc>
                  <a:txBody>
                    <a:bodyPr/>
                    <a:lstStyle/>
                    <a:p>
                      <a:r>
                        <a:rPr kumimoji="1" lang="en-US" altLang="ja-JP" sz="1200" b="0" dirty="0" smtClean="0">
                          <a:latin typeface="+mn-lt"/>
                        </a:rPr>
                        <a:t>Remote Node (NetLink)</a:t>
                      </a: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rPr>
                        <a:t>49</a:t>
                      </a:r>
                      <a:endParaRPr kumimoji="1" lang="ja-JP" altLang="en-US" sz="1200" b="1" dirty="0">
                        <a:solidFill>
                          <a:schemeClr val="tx1"/>
                        </a:solidFill>
                        <a:latin typeface="+mn-lt"/>
                        <a:cs typeface="Tahoma" pitchFamily="34" charset="0"/>
                      </a:endParaRPr>
                    </a:p>
                  </a:txBody>
                  <a:tcPr marL="109728" marR="109728" marT="53202" marB="53202"/>
                </a:tc>
              </a:tr>
              <a:tr h="295000">
                <a:tc>
                  <a:txBody>
                    <a:bodyPr/>
                    <a:lstStyle/>
                    <a:p>
                      <a:r>
                        <a:rPr kumimoji="1" lang="en-US" altLang="ja-JP" sz="1200" b="0" dirty="0" smtClean="0">
                          <a:solidFill>
                            <a:schemeClr val="tx1"/>
                          </a:solidFill>
                          <a:latin typeface="+mn-lt"/>
                          <a:cs typeface="Tahoma" pitchFamily="34" charset="0"/>
                        </a:rPr>
                        <a:t>VoIP Channels</a:t>
                      </a: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cs typeface="+mn-cs"/>
                        </a:rPr>
                        <a:t>256</a:t>
                      </a:r>
                      <a:endParaRPr kumimoji="1" lang="ja-JP" altLang="en-US" sz="1200" b="1" dirty="0">
                        <a:solidFill>
                          <a:schemeClr val="tx1"/>
                        </a:solidFill>
                        <a:latin typeface="+mn-lt"/>
                        <a:cs typeface="Tahoma" pitchFamily="34" charset="0"/>
                      </a:endParaRPr>
                    </a:p>
                  </a:txBody>
                  <a:tcPr marL="109728" marR="109728" marT="53202" marB="53202"/>
                </a:tc>
              </a:tr>
              <a:tr h="295000">
                <a:tc>
                  <a:txBody>
                    <a:bodyPr/>
                    <a:lstStyle/>
                    <a:p>
                      <a:r>
                        <a:rPr kumimoji="1" lang="en-US" altLang="ja-JP" sz="1200" b="0" dirty="0" smtClean="0">
                          <a:solidFill>
                            <a:schemeClr val="tx1"/>
                          </a:solidFill>
                          <a:latin typeface="+mn-lt"/>
                          <a:cs typeface="Tahoma" pitchFamily="34" charset="0"/>
                        </a:rPr>
                        <a:t>ARS Tables</a:t>
                      </a: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rPr>
                        <a:t>2000</a:t>
                      </a:r>
                      <a:endParaRPr kumimoji="1" lang="ja-JP" altLang="en-US" sz="1200" b="1" dirty="0">
                        <a:solidFill>
                          <a:schemeClr val="tx1"/>
                        </a:solidFill>
                        <a:latin typeface="+mn-lt"/>
                        <a:cs typeface="Tahoma" pitchFamily="34" charset="0"/>
                      </a:endParaRPr>
                    </a:p>
                  </a:txBody>
                  <a:tcPr marL="109728" marR="109728" marT="53202" marB="53202"/>
                </a:tc>
              </a:tr>
              <a:tr h="295000">
                <a:tc>
                  <a:txBody>
                    <a:bodyPr/>
                    <a:lstStyle/>
                    <a:p>
                      <a:r>
                        <a:rPr kumimoji="1" lang="en-US" altLang="ja-JP" sz="1200" b="0" baseline="0" dirty="0" smtClean="0">
                          <a:latin typeface="+mn-lt"/>
                        </a:rPr>
                        <a:t>DID Tables</a:t>
                      </a: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cs typeface="Tahoma" pitchFamily="34" charset="0"/>
                        </a:rPr>
                        <a:t>4000</a:t>
                      </a:r>
                      <a:endParaRPr kumimoji="1" lang="ja-JP" altLang="en-US" sz="1200" b="1" dirty="0">
                        <a:solidFill>
                          <a:schemeClr val="tx1"/>
                        </a:solidFill>
                        <a:latin typeface="+mn-lt"/>
                        <a:cs typeface="Tahoma" pitchFamily="34" charset="0"/>
                      </a:endParaRPr>
                    </a:p>
                  </a:txBody>
                  <a:tcPr marL="109728" marR="109728" marT="53202" marB="53202"/>
                </a:tc>
              </a:tr>
              <a:tr h="295000">
                <a:tc>
                  <a:txBody>
                    <a:bodyPr/>
                    <a:lstStyle/>
                    <a:p>
                      <a:r>
                        <a:rPr kumimoji="1" lang="en-US" altLang="ja-JP" sz="1200" b="0" dirty="0" smtClean="0">
                          <a:latin typeface="+mn-lt"/>
                        </a:rPr>
                        <a:t>Speed Dial</a:t>
                      </a: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200" b="1" dirty="0" smtClean="0">
                          <a:solidFill>
                            <a:schemeClr val="tx1"/>
                          </a:solidFill>
                          <a:latin typeface="+mn-lt"/>
                          <a:cs typeface="Tahoma" pitchFamily="34" charset="0"/>
                        </a:rPr>
                        <a:t>10,000</a:t>
                      </a:r>
                      <a:endParaRPr kumimoji="1" lang="ja-JP" altLang="en-US" sz="1200" b="1" dirty="0" smtClean="0">
                        <a:solidFill>
                          <a:schemeClr val="tx1"/>
                        </a:solidFill>
                        <a:latin typeface="+mn-lt"/>
                        <a:cs typeface="Tahoma" pitchFamily="34" charset="0"/>
                      </a:endParaRPr>
                    </a:p>
                  </a:txBody>
                  <a:tcPr marL="109728" marR="109728" marT="53202" marB="53202"/>
                </a:tc>
              </a:tr>
              <a:tr h="295000">
                <a:tc>
                  <a:txBody>
                    <a:bodyPr/>
                    <a:lstStyle/>
                    <a:p>
                      <a:r>
                        <a:rPr kumimoji="1" lang="en-US" altLang="ja-JP" sz="1200" b="0" dirty="0" smtClean="0">
                          <a:latin typeface="+mn-lt"/>
                        </a:rPr>
                        <a:t>Phone Book</a:t>
                      </a: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cs typeface="+mn-cs"/>
                        </a:rPr>
                        <a:t>110,000</a:t>
                      </a:r>
                      <a:endParaRPr kumimoji="1" lang="ja-JP" altLang="en-US" sz="1200" b="1" dirty="0">
                        <a:solidFill>
                          <a:schemeClr val="tx1"/>
                        </a:solidFill>
                        <a:latin typeface="+mn-lt"/>
                        <a:cs typeface="Tahoma" pitchFamily="34" charset="0"/>
                      </a:endParaRPr>
                    </a:p>
                  </a:txBody>
                  <a:tcPr marL="109728" marR="109728" marT="53202" marB="53202"/>
                </a:tc>
              </a:tr>
              <a:tr h="295000">
                <a:tc>
                  <a:txBody>
                    <a:bodyPr/>
                    <a:lstStyle/>
                    <a:p>
                      <a:r>
                        <a:rPr kumimoji="1" lang="en-US" altLang="ja-JP" sz="1200" b="0" dirty="0" smtClean="0">
                          <a:solidFill>
                            <a:schemeClr val="dk1"/>
                          </a:solidFill>
                          <a:latin typeface="+mn-lt"/>
                          <a:cs typeface="+mn-cs"/>
                        </a:rPr>
                        <a:t>Access</a:t>
                      </a:r>
                      <a:r>
                        <a:rPr kumimoji="1" lang="en-US" altLang="ja-JP" sz="1200" b="0" baseline="0" dirty="0" smtClean="0">
                          <a:solidFill>
                            <a:schemeClr val="dk1"/>
                          </a:solidFill>
                          <a:latin typeface="+mn-lt"/>
                          <a:cs typeface="+mn-cs"/>
                        </a:rPr>
                        <a:t> Maps</a:t>
                      </a: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rPr>
                        <a:t>400</a:t>
                      </a:r>
                      <a:endParaRPr kumimoji="1" lang="ja-JP" altLang="en-US" sz="1200" b="1" dirty="0">
                        <a:solidFill>
                          <a:schemeClr val="tx1"/>
                        </a:solidFill>
                        <a:latin typeface="+mn-lt"/>
                        <a:cs typeface="Tahoma" pitchFamily="34" charset="0"/>
                      </a:endParaRPr>
                    </a:p>
                  </a:txBody>
                  <a:tcPr marL="109728" marR="109728" marT="53202" marB="53202"/>
                </a:tc>
              </a:tr>
              <a:tr h="295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latin typeface="+mn-lt"/>
                        </a:rPr>
                        <a:t>UC Clients</a:t>
                      </a:r>
                      <a:endParaRPr kumimoji="1" lang="ja-JP" altLang="en-US" sz="1200" b="0" dirty="0" smtClean="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rPr>
                        <a:t>256/512</a:t>
                      </a:r>
                      <a:endParaRPr kumimoji="1" lang="ja-JP" altLang="en-US" sz="1200" b="1" dirty="0">
                        <a:solidFill>
                          <a:schemeClr val="tx1"/>
                        </a:solidFill>
                        <a:latin typeface="+mn-lt"/>
                        <a:cs typeface="Tahoma" pitchFamily="34" charset="0"/>
                      </a:endParaRPr>
                    </a:p>
                  </a:txBody>
                  <a:tcPr marL="109728" marR="109728" marT="53202" marB="53202"/>
                </a:tc>
              </a:tr>
              <a:tr h="295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smtClean="0">
                          <a:solidFill>
                            <a:schemeClr val="tx1"/>
                          </a:solidFill>
                          <a:latin typeface="+mn-lt"/>
                          <a:cs typeface="Tahoma" pitchFamily="34" charset="0"/>
                        </a:rPr>
                        <a:t>Conference</a:t>
                      </a:r>
                      <a:endParaRPr kumimoji="1" lang="ja-JP" altLang="en-US" sz="1200" b="0" dirty="0" smtClean="0">
                        <a:solidFill>
                          <a:schemeClr val="tx1"/>
                        </a:solidFill>
                        <a:latin typeface="+mn-lt"/>
                        <a:cs typeface="Tahoma" pitchFamily="34" charset="0"/>
                      </a:endParaRPr>
                    </a:p>
                  </a:txBody>
                  <a:tcPr marL="109728" marR="109728" marT="53202" marB="53202"/>
                </a:tc>
                <a:tc>
                  <a:txBody>
                    <a:bodyPr/>
                    <a:lstStyle/>
                    <a:p>
                      <a:pPr algn="r"/>
                      <a:endParaRPr kumimoji="1" lang="ja-JP" altLang="en-US" sz="1200" b="0" dirty="0">
                        <a:solidFill>
                          <a:schemeClr val="tx1"/>
                        </a:solidFill>
                        <a:latin typeface="+mn-lt"/>
                        <a:cs typeface="Tahoma" pitchFamily="34" charset="0"/>
                      </a:endParaRPr>
                    </a:p>
                  </a:txBody>
                  <a:tcPr marL="109728" marR="109728" marT="53202" marB="53202"/>
                </a:tc>
                <a:tc>
                  <a:txBody>
                    <a:bodyPr/>
                    <a:lstStyle/>
                    <a:p>
                      <a:pPr algn="r"/>
                      <a:r>
                        <a:rPr kumimoji="1" lang="en-US" altLang="ja-JP" sz="1200" b="1" dirty="0" smtClean="0">
                          <a:solidFill>
                            <a:schemeClr val="tx1"/>
                          </a:solidFill>
                          <a:latin typeface="+mn-lt"/>
                          <a:cs typeface="Tahoma" pitchFamily="34" charset="0"/>
                        </a:rPr>
                        <a:t>32x3 = 96</a:t>
                      </a:r>
                      <a:endParaRPr kumimoji="1" lang="ja-JP" altLang="en-US" sz="1200" b="1" dirty="0">
                        <a:solidFill>
                          <a:schemeClr val="tx1"/>
                        </a:solidFill>
                        <a:latin typeface="+mn-lt"/>
                        <a:cs typeface="Tahoma" pitchFamily="34" charset="0"/>
                      </a:endParaRPr>
                    </a:p>
                  </a:txBody>
                  <a:tcPr marL="109728" marR="109728" marT="53202" marB="53202"/>
                </a:tc>
              </a:tr>
            </a:tbl>
          </a:graphicData>
        </a:graphic>
      </p:graphicFrame>
      <p:sp>
        <p:nvSpPr>
          <p:cNvPr id="47" name="Rectangle 46"/>
          <p:cNvSpPr/>
          <p:nvPr/>
        </p:nvSpPr>
        <p:spPr>
          <a:xfrm>
            <a:off x="0" y="59462"/>
            <a:ext cx="3789821" cy="603210"/>
          </a:xfrm>
          <a:prstGeom prst="rect">
            <a:avLst/>
          </a:prstGeom>
        </p:spPr>
        <p:txBody>
          <a:bodyPr wrap="none" lIns="109697" tIns="54848" rIns="109697" bIns="54848">
            <a:spAutoFit/>
          </a:bodyPr>
          <a:lstStyle/>
          <a:p>
            <a:pPr marL="639920" indent="-639920">
              <a:spcBef>
                <a:spcPct val="20000"/>
              </a:spcBef>
              <a:buClr>
                <a:srgbClr val="3333FF"/>
              </a:buClr>
              <a:buSzPct val="80000"/>
            </a:pPr>
            <a:r>
              <a:rPr lang="en-US" altLang="ja-JP" sz="3200" dirty="0">
                <a:solidFill>
                  <a:schemeClr val="bg2"/>
                </a:solidFill>
                <a:ea typeface="MS PGothic" pitchFamily="34" charset="-128"/>
                <a:cs typeface="Helvetica" pitchFamily="34" charset="0"/>
              </a:rPr>
              <a:t>SV9100 Built Out</a:t>
            </a:r>
          </a:p>
        </p:txBody>
      </p:sp>
    </p:spTree>
    <p:extLst>
      <p:ext uri="{BB962C8B-B14F-4D97-AF65-F5344CB8AC3E}">
        <p14:creationId xmlns:p14="http://schemas.microsoft.com/office/powerpoint/2010/main" val="225460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87597" y="5394285"/>
            <a:ext cx="3969441" cy="2851974"/>
          </a:xfrm>
          <a:prstGeom prst="roundRect">
            <a:avLst/>
          </a:prstGeom>
          <a:solidFill>
            <a:schemeClr val="bg1">
              <a:lumMod val="85000"/>
            </a:schemeClr>
          </a:solidFill>
          <a:ln>
            <a:noFill/>
          </a:ln>
          <a:scene3d>
            <a:camera prst="isometricLeftDown">
              <a:rot lat="0"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4" name="Rounded Rectangle 3"/>
          <p:cNvSpPr/>
          <p:nvPr/>
        </p:nvSpPr>
        <p:spPr>
          <a:xfrm>
            <a:off x="1887597" y="955449"/>
            <a:ext cx="4818003" cy="3483387"/>
          </a:xfrm>
          <a:prstGeom prst="roundRect">
            <a:avLst/>
          </a:prstGeom>
          <a:solidFill>
            <a:schemeClr val="bg1">
              <a:lumMod val="85000"/>
            </a:schemeClr>
          </a:solidFill>
          <a:ln>
            <a:noFill/>
          </a:ln>
          <a:scene3d>
            <a:camera prst="isometricLeftDown">
              <a:rot lat="0"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5" name="Rounded Rectangle 4"/>
          <p:cNvSpPr/>
          <p:nvPr/>
        </p:nvSpPr>
        <p:spPr>
          <a:xfrm>
            <a:off x="10660617" y="4194133"/>
            <a:ext cx="3483387" cy="1474821"/>
          </a:xfrm>
          <a:prstGeom prst="roundRect">
            <a:avLst/>
          </a:prstGeom>
          <a:solidFill>
            <a:schemeClr val="bg1">
              <a:lumMod val="85000"/>
            </a:schemeClr>
          </a:solidFill>
          <a:ln>
            <a:noFill/>
          </a:ln>
          <a:effectLst>
            <a:glow rad="228600">
              <a:schemeClr val="accent6">
                <a:lumMod val="25000"/>
                <a:lumOff val="75000"/>
                <a:alpha val="40000"/>
              </a:schemeClr>
            </a:glow>
          </a:effectLst>
          <a:scene3d>
            <a:camera prst="isometricLeftDown">
              <a:rot lat="0"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6" name="AutoShape 2" descr="data:image/jpeg;base64,/9j/4AAQSkZJRgABAQAAAQABAAD/2wCEAAkGBhQSEBUUEhAVFBQUFBQUFBQVFBUUFBUUFRQVFRQQFBUXGyYeGBkjGRQUHy8gIycpLCwsFR4xNTAqNSYrLCkBCQoKDgwOFw8PFCkcHBwpKSwpKSkpKSkpKSksKSwpKSkpKSkpKSkpKSkpLCkpKSkpLCkpLCwpKSkpKSkpKSkpLP/AABEIANAA3AMBIgACEQEDEQH/xAAcAAAABwEBAAAAAAAAAAAAAAAAAQIDBAUHBgj/xABJEAABAwEDBwcJBQYEBwEAAAABAAIDEQQSIQUTMUFRYXEGByKBkaGxIzJCUmJyksHhFDOCstEkQ2OiwvFTo9LwFURzg5Oz02T/xAAYAQADAQEAAAAAAAAAAAAAAAAAAQIDBP/EACARAQACAgICAwEAAAAAAAAAAAABAhExAxIhQRMyUWH/2gAMAwEAAhEDEQA/ANxQUDKOXrPB99PHHro5wBptppXN2/nasEeiR8p2Rxk1/EaDvTiJkZdkjWT2/n0/wLCTvllDf5WNd4qjt3PNbX+Y2GLgwuPaSq6SntDc01aLYyMVfI1g2ucG+K8427l5bpfPtctNjHZsfyUVG+e8684Vd6x6R7Tin8Y7PRtu5wbBF51rYTsZV5/lXP27npsrfuoZpTto2Nva417liX2hDPKvjgu0tPtXPbO6ubssTNhc90h/K0KjtnOjb3nC0Bm5jGj8wK4vOIr6rrH4WZdvDzq29v79rvejb8qKZFzyWwHFsLhsuEeBWd30M4jrAzLT2898+uywng97fkaqbDz6evYKbLs97xjFFkecRX0ukDMtph58LOT07LM0bQY3fMKfFzy2EnHPN3mPDuJWD30LyXSD7S9Dw86eT3f8zT3mPb14hToOXdgd5tthOrzwPFearyF5Hxjs9SwZfs7/ADbTCeEjP1UuOdrvNcHcCD4Lyc4A6QD1JLImtNWtDTuAB7Ql8f8AR2et0F5VhytOzzLTOz3JpWflcFZQ8uLc3zbdOOLg/wDOCl8cn2emEF52g50sot/5q970bD4AKwg55rePOMLv+0R4OS+OR2hvCNYoznztQGNlgd+ORnyKmWbn4fXp5ObxZaST2GL5o6WPMNfQWb2fnrgPn2OdnAxO7OkFolnmD2NcNDmhwrpoRXFTNZjYicsS51I6ZSfhpjj8DQLkCwbF3POm67lMOIBGaiNDoNC7ArnnWuzOGEVw3XDEEi8dBN3UP0XXW2Kx4yzxH6pfs7TqSTYRtKdqjqtusSjKK7J2x3cmzk12ohTw5LBS6QMqo5PfsTbrK8eiVeApYKXxweXOOBGopN9dQEMw06WjsS+MZcxnd6PPf7oulOTIzpYEl2QYjqI4FHSRlzom3BHnBs71enkuw6HuHUCq3JWT2yzTROJ8maAimNHOacOpLrJ5Q7w3oYbe76roHckm6pSOLfqmjyPfqlaeIIR1kZUuG1GG7wrN3JKfVdPWmX8mrQP3RPChS6yMoYjO7tCP7M71T1Y+CVJkqZumF4/CVGfGRpb2hGP4D7oXDS1w4gpsuRxzuGjDrI8E+yV+uR3CtRwxU+DMcMU4YiBVxDRtKkRGifaUYBqz2RpANSa7qdymRxAaAkNKXnABUmg3q4ATRihdQVDTQ6wvSlhbSJg2MaP5QvM8tqq03Wl2Bx81vUTpXpyJtGgbAB3LDm9Kqx7njjpbYztgHc9wXBLQ+elv7TZzthf3PH6rPF0cX1hnbY0aII1okaWEgJYTBYSwkNSwgzjU41NtTgKAcCcCaBTgKAeYVz2SujlC0DaXeN7+pX7Cufd0MpH2217Wj/Spt6DpwU4HJhpSwVQSGOTzXKMwp5hQElkirOVstbKa+sz8ymByquVb/wBm4vb81NtG5ABOBIalrnUcaUQtQ1Y8P11Jv7KDpJNdAJw4UQnoOhrpWm7aAmEa15dDcBp2DHtJwHYVZ5OaHMa8txIrib1OFVytpb011mTPume6EV8yCrDaDLG1xFLx0br1AvUIXmmysrIwbXsHa8BellnzelVZPz2R+Wsh9icdjoT81m61HnsZhZDsM47REf6Vly34vrCL7GjRBGFqgYCUESMJgtqWE2E4EzOBLBTYRpA6EsFNtKWCgHWqh5SnNzwS6tB/CRUdjleNKg5fsmcs7trDfHVg4dim0eAtGOTgKqsiWzOQtOsdE8R9KKyaVUeQeaU81yjApwOQD5cqflS/yLR7Y8CrHOKn5TP8mz3z+UqbaNzwTiQ1OBc6jTSTNgaBjW1FK3i+uk6gLqKaOkkhI03KOp6Ia4FoOo3iD1J8sZW/heAul1fN0HHZpTz7GZIXPYWloa8tdeoHBjrpLcKnE6FPiNm5i0Dprq8n/dM90LncqQNZNdYXGjW1vC6Q8irm03FdHYR5NvuhXTZLDJba2iEbZoR/mNXpFec8gNrbLMP/ANEP/savRiz5twqrOOepn7PZzsmcO2Nx/pWTrYeeSOtijOy0N745AseW3D9UX2OiNEgtkDqlAJAToCAU0JSQClApmWEoJIKVVMFBLBSAlApA4CnGH+23cmQUsICjsTfs1pdHXoPoWn8v6dQXQNKrst5PzsWHnx1Ld49JvdUcEnI2Us7GCT0hQO37HdamPE4C3BSryaa5KqqBd5U3KU4R8XHuCtqqm5Rn7v8AF8lNtBTpwJtOBc61gcrZkNkhcXPBGMoDrhaxzDG0aM3V1RrwTFqe+e7JUAtuvca3cbwc54AwBJNcKJ6whrHX6xyNBIcHMc9gc4E5pzdJNCo1ukDowbrWF4N9jRgzHosY7hrUYmVKHKLqzvNa4nHTXE6101k8xvujwXMZRtTpJi91KkNGAoKNF0YcAuos/mN90eC0olb8lRW32Yfx4+41Xohee+Rba5Rso/ijua4/JehFnzbhVHE87kdcnV2SxntJHzWLrcOdNlcmSbnRHskasPK14Pqm+wASqIgUoFdDMAE4kgo6pGFEoJIKUCmCglBJCUEAoIwkpQQRQKWHJtAIM819Fz9p/ZrVUYRyivDHEdRNetXwVfl+y5yA7WdIdXnDs8FNv0LFjk6HKnyJbL8Tdo6J6tB7FaByqJyDl5UvKE9KPg75K2vKny8emz3XeIU3+ohWhONTYTjVzrPh1AQNBdeI1F1KXiNtBRMWl2Ci2rKPSutFXVpQYlKjyc52MrqD1RpPEpxIVDsXmgrw+a6yN9GjgPBIjjawUaA0bhSqUXYVVRGAtebGVz8rxXjUB5oNQpHIvRq86c0rK5Wj3Ocf5Hr0Wufl2uunMc47K5Mn3Bp7HArCSFv/AC6ZXJtp/wCk49mKwBbcGkX2JBBKXSzAFGEAjAQBhKRBKCDKalJISgUAaUE1JLdFSk/bGg41FNOFfBOIyEiiMJploadDh2pdUiLvIaetIqjQHO5DJimki7Pwn9CF0jSuaygblta71qV8P0XQsKmvuDO1VPlo+Ub7p8Va3lUZXPlB7vzRfRwhhLrgkBKOhc6j0cQaSQACSSTrJSbXahGAXaK0rx2BRft3lXDS0VFfaGNAPmomULYH1uk4Ru24EkV7kdsR4GFvlCQhhoaVIbXZeNCRvTeTX1hbhQUIpspqUAW8y9Cg0MNfaqKeCl2DASN9V7uw6E4nNhLreZ1tcqN3B5/lP6r0IvP/ADJNrlL8Ep7gvQCx5drrpUcro71gtI/gyflK8+sLDgX0dpppw1L0Vl1lbLONsMn5CvMlroSAc2atBuvwPEOWnDqU3X8eRrzaska51MW1Ax2BRbRYnsALm0B0Hvoqahbrkj/zWfqAn48oSEUBZKNd1112zzTVbR2idonH4mBGFF/4i0eeHR+8KD4hgpMcgcKtII3Gq1yRYSgkIwgFoVRAo0AHNBFCo8lkqa3u0KQgnW010SG6yO2A9f6pu45upw4V+SsgjBWkc1vfk1e21u9avYU623u1tB7QpZaDpAPEJt1kadVOBT70ndSUPKGQGSJw39zguhidgFz3KaINMQHteIV7CeiOC54+04M7VVOUz5T8I+atKqqykfKfhHzRfRwjtS3aOzxSGpT9HWB2kLnUpLXg/hJK3tdeHcU/kdl5kgpiW91Ck5VZR8n4HjvafAJ3IZpLTdd+Y7is67wpAsL6PY7ezxI+YV83CaUbQ13iFTR5MeSbgrceRpphXDwV5dq57y0jANx101gbFpQpdlzGN/b3H+HL4sW+LCeYhn7Y87IpO9zFuyx5NqrpHt7KxSDax47WleXJ5BdZVzQC0YPbVp69S9UvbUEbRReWrQS0NF4toKHoXm1HrDUteHUpuags+wGMetG+8zrbTBHJZXHSIpeLbju0VRWRovVAZo8+M+LFLOOwneKFdERmGSFnC3TnYxv8sz9fBIEbXmobFIfWY4xP6ht61ZVptHeFWFwfh5GXcfJu4a8UTGDO51zP3j2bpWX2j8Q+ZUiO2SHEMZINsb8fhP6qL5muaHj5Vn9uxFdv4hkMp2sdm3/NIJwyqwefejPttIHxaO9SopWuHRcHDcQVVZ4twL5Y90rc4z4vqizQfjm4pfajdcd1D6qshc0QVOZLn72WLdK2+34vqn4rZJTo5qX3X3T1DFGQsgUdVB/4mB58cjOLajtbVPQ2+N3myNPWFWYCSCjSUdUw5/lIayxj/eJCuodAVHbDftW5vy/urxmhZ13IKJVXlH7z8I8SrNVmUfP/AAhF9CDLUJtA95v5ggxKeMB7zfFYLQsqmjwToLHdrS0jxUyKCsWAo4toDoINKVqitdlv3caFrq1pXAihAUlpAFNiIr5kyLBZ7jcaVOJpo4IWy0ANKZmtuN1uJ7gNpKZjZWhJrXQ6lS7dG3+oq9eCaNzCx0tMoOkQ1I1i88Ur2LcAsW5iW/tVq0YQsF0Y0JkNav8ASdhitpXLyfZddCXmLKrC2RwF/oySNqzGlHEYt16F6dXmrlPDS1Ti6SRaJtDrp+8fiNp3LXg9puqbO4F2ljjtAuSDqUyu09Th4FQ2SdIAux9WRtHfheFLrTaOIvBdUMxgbiOGKr3SXiQXxyezK2474tfYrADd8J+SgzTYkOkGk9GZmH4XbESBBlz0ZYt7DnY+z6JJGc1Qz/5bvmlMhu4hjmD1oX32cbpRE38KxS7njNv6z9FIHfuelLDueM4zt/sjMd/HNwzb2G44dWKFSz/Fh/zY/oOxEI7+N2GY7WnNu+eKAPPXP3ksW6Rt9nxfVGYb+Obhm3sNx3UMUM7dwvzRbpBnGduzrRGG/jm4Zfajdcd1DFAC/c9OaHc8Zxnbj4peLxos8/8AIfmkZ+5hnJYt0jb7fix8UoxZweZBPvabjvmgE5oM/dzw+4bzOwV8EoZQIBLbTG8DU5t13cfkivhmueHiM4z5qNa7Q55Dc41403gy6eBNUpnAgvJMRLi52klXYKhWKO6FKDldfEAqqr8oeeOHzU8lQbcMW8Ci+hBhqSXk01C8NOk49yEmg8E64aOIXOsmW0BoqVBktJftAOAoKucdjRrTTIi4kuIJbpqegz3jrO4KReporiKV0Pd/829+KMgTiGN6QGHo6WtPtn947cO5OWSa+C7GriRsc4AaC70G46lWWuzk0OwYAYADYArLJzPJ0pWpOBwZqoXn5a0RsNT5h2+XtZ1CKACgowdOXBm0YaVsiy3mUyW6P7TI51c42AAa6AzGuwadG5akFhyfZddCXnLlxEBbLSCGny7z0jQYmunUcV6OWd8qeag2iaSaK0AGQ3nRyMq2tAMHNNRo1gquK0VnyVoyxhlQQDfaNh8ow8HaQpWjRUcDUK+ynzbWuz45h9NZhOcb1tGPcqEtxI1jTTAjiNS7KznTLAA8DwwKiTyFpPTe0V9NgfH2jQpZ7eOB7VFlBBJAkb7TSHt626k5I0yIHFrAfagkoeJag6SuDnsd7MzLjviQDA7Gkch2tOaf/dKdIRg6Qj2Z2Xh1PCkxtYWaGyRjbG7OM+H6JNA//BmP/if88UbIaYiNzfagfeHEt/uiL7+BdFL7Mjc2/tQCi4s9KWLc8Z2PtroQzQfQ3Ipd8brj+oIDof4sXDysfVu7ECy/6MM28HNvHVigAZrn7yWLdK3ON+L6oZm/jmoZfaY647iNKPOXML8sW6QZxnxfVIkaCLxZDIB6bHXHDggET2oxijTMw+q8tcKbamqqftxaa6eKO0SE6a9bi7DUKlQXlY2sqFxDykA86M8WmvcVa2TKbJPNdjsIoexcg0tr0q013aV44qwfZWxlpvl2IJYWlj6EVreqR/dFeSwxDqapi1jAHYfFFY7YJG1AIphQmvfrTkzKgronzCUCTQeCUHEkahXrP6IBK1jiudaLGKkeaQ06BhFHuHrv8PETSZtt4iorjtx1o4RiPNN0gfw2eyz1nb1Lu4U1JwDclnBCKzQYDDQa46Adw1u2J9dfyJ5Ay27puJis4OMlMX7Wxg/m0DenMxGxjLseZzJ9xs8l+9nG2cAeqGtkw/nWkhRMm5MjgjEcTA1jRQAeJOs7ypa5JnM5aRGAQQQSMVFBylkGC0Dy0DJN7mivUdKnoI0GfZV5n7O+pglfCdjhnWdhIcO1cXlfmjtcRvMaJPahfdceLXU+a3WiJaxy2j+pmsS8uW/JsjHXZWAu9WZhY/t+ijirNckfHyjPovUtqsTJW3ZI2vbsc0OHeuUyrzWWOXFjXQO2xno/A6o7FrHNX3GETRgbY64hjHHW6J1x3YjdLXAyA+zOzHheWjZW5l5hjG6Oam4wv8SO9cflLk5aLNhK18Y/isvMPB+jvWkWi2pTMYVLYi3EMfHvidnGfD9ERAfh5GbcRm3pz7KWmubLfahd3lp+qJzw7AuY/wBmVtx3aqIV656UsW53lGduruUW3vBA+5cSfOaKHDaNSmBpZqlj9052Ps2dig2t953nNdQaWsu9u9K2jhW2hQ3KfaGVIG1Ox5HdqxWGJlWVVminw0667FNfYy3zgRxFEAxHUspmR7QXSvJAFWtwAoOjho24q5VNkweUHAhXVF0UjxhMoBbiRvTbpekwXTRwcQ70TdwIB4lJyrKWmgGLtARRh7i10r7xaC1o1NacS3esrZz4VArOekNGBpX0R7EY1naVKe4AVOAGkorFY3Oe1rWl8ruixrRU1PosHz7VtPIXmxbZiJ7VSSbAsZSrIf8AU/fq1bTM2iuziMqHkLzWOluz21t2PAtgODn7DJ6o9nSdexa7FEGgNaAABQACgAGgAJSNc82mdtIjAIIIJGCCCCACCCCACCCCACCCCACS9gIoQCDpBxHYlIIDnMqcgLHPUmAMcfSj6B44Ydy47KvM27HMzteNTJWUPxtqD2BaogrjktHtM1iXnfKnIK02apMEjGivSiq9nE0rQcQFz1iyRParQY4GunfhW4AA0es86G9ZXqiiRHA1tbrQKmpoAKnaaaVc82Y0XRlXJXmNY0iS3yCUihEEdRGD7b9MnUAOOq+t/M9Yn4xZyA+w6834X1w4UXdhBZ97byrrDI7bzPWhgOatEco2OaYz2VcFyeVeQdoi+9sT6etGLw41ZXvAXohFRaRzW9+U9IeXrPZGNJu6dBxqRuUii9GW/IsMw8rDHJ7zQT26VzWUeamxyYsvwn2HVHwuqOxa154/MJmjDba3pA66FScg8nLRbZLtmiL6EB79DI66L7tXAVO5adBzKjPNMtqvwjSxrDG9xw6JdeNBp0Y8FotgyeyGMRxMaxjRQNaKAKL8kejiv65/kVyDiyeyo8pO4UkmIpXa1gxut3dq6kIILnmctAQQQQAQQQQH/9k="/>
          <p:cNvSpPr>
            <a:spLocks noChangeAspect="1" noChangeArrowheads="1"/>
          </p:cNvSpPr>
          <p:nvPr/>
        </p:nvSpPr>
        <p:spPr bwMode="auto">
          <a:xfrm>
            <a:off x="1832372" y="-162520"/>
            <a:ext cx="342900" cy="342901"/>
          </a:xfrm>
          <a:prstGeom prst="rect">
            <a:avLst/>
          </a:prstGeom>
          <a:noFill/>
        </p:spPr>
        <p:txBody>
          <a:bodyPr vert="horz" wrap="square" lIns="102870" tIns="51435" rIns="102870" bIns="51435" numCol="1" anchor="t" anchorCtr="0" compatLnSpc="1">
            <a:prstTxWarp prst="textNoShape">
              <a:avLst/>
            </a:prstTxWarp>
          </a:bodyPr>
          <a:lstStyle/>
          <a:p>
            <a:endParaRPr lang="en-US" sz="2925"/>
          </a:p>
        </p:txBody>
      </p:sp>
      <p:sp>
        <p:nvSpPr>
          <p:cNvPr id="7" name="AutoShape 4" descr="data:image/jpeg;base64,/9j/4AAQSkZJRgABAQAAAQABAAD/2wCEAAkGBhQSEBUUEhAVFBQUFBQUFBQVFBUUFBUUFRQVFRQQFBUXGyYeGBkjGRQUHy8gIycpLCwsFR4xNTAqNSYrLCkBCQoKDgwOFw8PFCkcHBwpKSwpKSkpKSkpKSksKSwpKSkpKSkpKSkpKSkpLCkpKSkpLCkpLCwpKSkpKSkpKSkpLP/AABEIANAA3AMBIgACEQEDEQH/xAAcAAAABwEBAAAAAAAAAAAAAAAAAQIDBAUHBgj/xABJEAABAwEDBwcJBQYEBwEAAAABAAIDEQQSIQUTMUFRYXEGByKBkaGxIzJCUmJyksHhFDOCstEkQ2OiwvFTo9LwFURzg5Oz02T/xAAYAQADAQEAAAAAAAAAAAAAAAAAAQIDBP/EACARAQACAgICAwEAAAAAAAAAAAABAhExAxIhQRMyUWH/2gAMAwEAAhEDEQA/ANxQUDKOXrPB99PHHro5wBptppXN2/nasEeiR8p2Rxk1/EaDvTiJkZdkjWT2/n0/wLCTvllDf5WNd4qjt3PNbX+Y2GLgwuPaSq6SntDc01aLYyMVfI1g2ucG+K8427l5bpfPtctNjHZsfyUVG+e8684Vd6x6R7Tin8Y7PRtu5wbBF51rYTsZV5/lXP27npsrfuoZpTto2Nva417liX2hDPKvjgu0tPtXPbO6ubssTNhc90h/K0KjtnOjb3nC0Bm5jGj8wK4vOIr6rrH4WZdvDzq29v79rvejb8qKZFzyWwHFsLhsuEeBWd30M4jrAzLT2898+uywng97fkaqbDz6evYKbLs97xjFFkecRX0ukDMtph58LOT07LM0bQY3fMKfFzy2EnHPN3mPDuJWD30LyXSD7S9Dw86eT3f8zT3mPb14hToOXdgd5tthOrzwPFearyF5Hxjs9SwZfs7/ADbTCeEjP1UuOdrvNcHcCD4Lyc4A6QD1JLImtNWtDTuAB7Ql8f8AR2et0F5VhytOzzLTOz3JpWflcFZQ8uLc3zbdOOLg/wDOCl8cn2emEF52g50sot/5q970bD4AKwg55rePOMLv+0R4OS+OR2hvCNYoznztQGNlgd+ORnyKmWbn4fXp5ObxZaST2GL5o6WPMNfQWb2fnrgPn2OdnAxO7OkFolnmD2NcNDmhwrpoRXFTNZjYicsS51I6ZSfhpjj8DQLkCwbF3POm67lMOIBGaiNDoNC7ArnnWuzOGEVw3XDEEi8dBN3UP0XXW2Kx4yzxH6pfs7TqSTYRtKdqjqtusSjKK7J2x3cmzk12ohTw5LBS6QMqo5PfsTbrK8eiVeApYKXxweXOOBGopN9dQEMw06WjsS+MZcxnd6PPf7oulOTIzpYEl2QYjqI4FHSRlzom3BHnBs71enkuw6HuHUCq3JWT2yzTROJ8maAimNHOacOpLrJ5Q7w3oYbe76roHckm6pSOLfqmjyPfqlaeIIR1kZUuG1GG7wrN3JKfVdPWmX8mrQP3RPChS6yMoYjO7tCP7M71T1Y+CVJkqZumF4/CVGfGRpb2hGP4D7oXDS1w4gpsuRxzuGjDrI8E+yV+uR3CtRwxU+DMcMU4YiBVxDRtKkRGifaUYBqz2RpANSa7qdymRxAaAkNKXnABUmg3q4ATRihdQVDTQ6wvSlhbSJg2MaP5QvM8tqq03Wl2Bx81vUTpXpyJtGgbAB3LDm9Kqx7njjpbYztgHc9wXBLQ+elv7TZzthf3PH6rPF0cX1hnbY0aII1okaWEgJYTBYSwkNSwgzjU41NtTgKAcCcCaBTgKAeYVz2SujlC0DaXeN7+pX7Cufd0MpH2217Wj/Spt6DpwU4HJhpSwVQSGOTzXKMwp5hQElkirOVstbKa+sz8ymByquVb/wBm4vb81NtG5ABOBIalrnUcaUQtQ1Y8P11Jv7KDpJNdAJw4UQnoOhrpWm7aAmEa15dDcBp2DHtJwHYVZ5OaHMa8txIrib1OFVytpb011mTPume6EV8yCrDaDLG1xFLx0br1AvUIXmmysrIwbXsHa8BellnzelVZPz2R+Wsh9icdjoT81m61HnsZhZDsM47REf6Vly34vrCL7GjRBGFqgYCUESMJgtqWE2E4EzOBLBTYRpA6EsFNtKWCgHWqh5SnNzwS6tB/CRUdjleNKg5fsmcs7trDfHVg4dim0eAtGOTgKqsiWzOQtOsdE8R9KKyaVUeQeaU81yjApwOQD5cqflS/yLR7Y8CrHOKn5TP8mz3z+UqbaNzwTiQ1OBc6jTSTNgaBjW1FK3i+uk6gLqKaOkkhI03KOp6Ia4FoOo3iD1J8sZW/heAul1fN0HHZpTz7GZIXPYWloa8tdeoHBjrpLcKnE6FPiNm5i0Dprq8n/dM90LncqQNZNdYXGjW1vC6Q8irm03FdHYR5NvuhXTZLDJba2iEbZoR/mNXpFec8gNrbLMP/ANEP/savRiz5twqrOOepn7PZzsmcO2Nx/pWTrYeeSOtijOy0N745AseW3D9UX2OiNEgtkDqlAJAToCAU0JSQClApmWEoJIKVVMFBLBSAlApA4CnGH+23cmQUsICjsTfs1pdHXoPoWn8v6dQXQNKrst5PzsWHnx1Ld49JvdUcEnI2Us7GCT0hQO37HdamPE4C3BSryaa5KqqBd5U3KU4R8XHuCtqqm5Rn7v8AF8lNtBTpwJtOBc61gcrZkNkhcXPBGMoDrhaxzDG0aM3V1RrwTFqe+e7JUAtuvca3cbwc54AwBJNcKJ6whrHX6xyNBIcHMc9gc4E5pzdJNCo1ukDowbrWF4N9jRgzHosY7hrUYmVKHKLqzvNa4nHTXE6101k8xvujwXMZRtTpJi91KkNGAoKNF0YcAuos/mN90eC0olb8lRW32Yfx4+41Xohee+Rba5Rso/ijua4/JehFnzbhVHE87kdcnV2SxntJHzWLrcOdNlcmSbnRHskasPK14Pqm+wASqIgUoFdDMAE4kgo6pGFEoJIKUCmCglBJCUEAoIwkpQQRQKWHJtAIM819Fz9p/ZrVUYRyivDHEdRNetXwVfl+y5yA7WdIdXnDs8FNv0LFjk6HKnyJbL8Tdo6J6tB7FaByqJyDl5UvKE9KPg75K2vKny8emz3XeIU3+ohWhONTYTjVzrPh1AQNBdeI1F1KXiNtBRMWl2Ci2rKPSutFXVpQYlKjyc52MrqD1RpPEpxIVDsXmgrw+a6yN9GjgPBIjjawUaA0bhSqUXYVVRGAtebGVz8rxXjUB5oNQpHIvRq86c0rK5Wj3Ocf5Hr0Wufl2uunMc47K5Mn3Bp7HArCSFv/AC6ZXJtp/wCk49mKwBbcGkX2JBBKXSzAFGEAjAQBhKRBKCDKalJISgUAaUE1JLdFSk/bGg41FNOFfBOIyEiiMJploadDh2pdUiLvIaetIqjQHO5DJimki7Pwn9CF0jSuaygblta71qV8P0XQsKmvuDO1VPlo+Ub7p8Va3lUZXPlB7vzRfRwhhLrgkBKOhc6j0cQaSQACSSTrJSbXahGAXaK0rx2BRft3lXDS0VFfaGNAPmomULYH1uk4Ru24EkV7kdsR4GFvlCQhhoaVIbXZeNCRvTeTX1hbhQUIpspqUAW8y9Cg0MNfaqKeCl2DASN9V7uw6E4nNhLreZ1tcqN3B5/lP6r0IvP/ADJNrlL8Ep7gvQCx5drrpUcro71gtI/gyflK8+sLDgX0dpppw1L0Vl1lbLONsMn5CvMlroSAc2atBuvwPEOWnDqU3X8eRrzaska51MW1Ax2BRbRYnsALm0B0Hvoqahbrkj/zWfqAn48oSEUBZKNd1112zzTVbR2idonH4mBGFF/4i0eeHR+8KD4hgpMcgcKtII3Gq1yRYSgkIwgFoVRAo0AHNBFCo8lkqa3u0KQgnW010SG6yO2A9f6pu45upw4V+SsgjBWkc1vfk1e21u9avYU623u1tB7QpZaDpAPEJt1kadVOBT70ndSUPKGQGSJw39zguhidgFz3KaINMQHteIV7CeiOC54+04M7VVOUz5T8I+atKqqykfKfhHzRfRwjtS3aOzxSGpT9HWB2kLnUpLXg/hJK3tdeHcU/kdl5kgpiW91Ck5VZR8n4HjvafAJ3IZpLTdd+Y7is67wpAsL6PY7ezxI+YV83CaUbQ13iFTR5MeSbgrceRpphXDwV5dq57y0jANx101gbFpQpdlzGN/b3H+HL4sW+LCeYhn7Y87IpO9zFuyx5NqrpHt7KxSDax47WleXJ5BdZVzQC0YPbVp69S9UvbUEbRReWrQS0NF4toKHoXm1HrDUteHUpuags+wGMetG+8zrbTBHJZXHSIpeLbju0VRWRovVAZo8+M+LFLOOwneKFdERmGSFnC3TnYxv8sz9fBIEbXmobFIfWY4xP6ht61ZVptHeFWFwfh5GXcfJu4a8UTGDO51zP3j2bpWX2j8Q+ZUiO2SHEMZINsb8fhP6qL5muaHj5Vn9uxFdv4hkMp2sdm3/NIJwyqwefejPttIHxaO9SopWuHRcHDcQVVZ4twL5Y90rc4z4vqizQfjm4pfajdcd1D6qshc0QVOZLn72WLdK2+34vqn4rZJTo5qX3X3T1DFGQsgUdVB/4mB58cjOLajtbVPQ2+N3myNPWFWYCSCjSUdUw5/lIayxj/eJCuodAVHbDftW5vy/urxmhZ13IKJVXlH7z8I8SrNVmUfP/AAhF9CDLUJtA95v5ggxKeMB7zfFYLQsqmjwToLHdrS0jxUyKCsWAo4toDoINKVqitdlv3caFrq1pXAihAUlpAFNiIr5kyLBZ7jcaVOJpo4IWy0ANKZmtuN1uJ7gNpKZjZWhJrXQ6lS7dG3+oq9eCaNzCx0tMoOkQ1I1i88Ur2LcAsW5iW/tVq0YQsF0Y0JkNav8ASdhitpXLyfZddCXmLKrC2RwF/oySNqzGlHEYt16F6dXmrlPDS1Ti6SRaJtDrp+8fiNp3LXg9puqbO4F2ljjtAuSDqUyu09Th4FQ2SdIAux9WRtHfheFLrTaOIvBdUMxgbiOGKr3SXiQXxyezK2474tfYrADd8J+SgzTYkOkGk9GZmH4XbESBBlz0ZYt7DnY+z6JJGc1Qz/5bvmlMhu4hjmD1oX32cbpRE38KxS7njNv6z9FIHfuelLDueM4zt/sjMd/HNwzb2G44dWKFSz/Fh/zY/oOxEI7+N2GY7WnNu+eKAPPXP3ksW6Rt9nxfVGYb+Obhm3sNx3UMUM7dwvzRbpBnGduzrRGG/jm4Zfajdcd1DFAC/c9OaHc8Zxnbj4peLxos8/8AIfmkZ+5hnJYt0jb7fix8UoxZweZBPvabjvmgE5oM/dzw+4bzOwV8EoZQIBLbTG8DU5t13cfkivhmueHiM4z5qNa7Q55Dc41403gy6eBNUpnAgvJMRLi52klXYKhWKO6FKDldfEAqqr8oeeOHzU8lQbcMW8Ci+hBhqSXk01C8NOk49yEmg8E64aOIXOsmW0BoqVBktJftAOAoKucdjRrTTIi4kuIJbpqegz3jrO4KReporiKV0Pd/829+KMgTiGN6QGHo6WtPtn947cO5OWSa+C7GriRsc4AaC70G46lWWuzk0OwYAYADYArLJzPJ0pWpOBwZqoXn5a0RsNT5h2+XtZ1CKACgowdOXBm0YaVsiy3mUyW6P7TI51c42AAa6AzGuwadG5akFhyfZddCXnLlxEBbLSCGny7z0jQYmunUcV6OWd8qeag2iaSaK0AGQ3nRyMq2tAMHNNRo1gquK0VnyVoyxhlQQDfaNh8ow8HaQpWjRUcDUK+ynzbWuz45h9NZhOcb1tGPcqEtxI1jTTAjiNS7KznTLAA8DwwKiTyFpPTe0V9NgfH2jQpZ7eOB7VFlBBJAkb7TSHt626k5I0yIHFrAfagkoeJag6SuDnsd7MzLjviQDA7Gkch2tOaf/dKdIRg6Qj2Z2Xh1PCkxtYWaGyRjbG7OM+H6JNA//BmP/if88UbIaYiNzfagfeHEt/uiL7+BdFL7Mjc2/tQCi4s9KWLc8Z2PtroQzQfQ3Ipd8brj+oIDof4sXDysfVu7ECy/6MM28HNvHVigAZrn7yWLdK3ON+L6oZm/jmoZfaY647iNKPOXML8sW6QZxnxfVIkaCLxZDIB6bHXHDggET2oxijTMw+q8tcKbamqqftxaa6eKO0SE6a9bi7DUKlQXlY2sqFxDykA86M8WmvcVa2TKbJPNdjsIoexcg0tr0q013aV44qwfZWxlpvl2IJYWlj6EVreqR/dFeSwxDqapi1jAHYfFFY7YJG1AIphQmvfrTkzKgronzCUCTQeCUHEkahXrP6IBK1jiudaLGKkeaQ06BhFHuHrv8PETSZtt4iorjtx1o4RiPNN0gfw2eyz1nb1Lu4U1JwDclnBCKzQYDDQa46Adw1u2J9dfyJ5Ay27puJis4OMlMX7Wxg/m0DenMxGxjLseZzJ9xs8l+9nG2cAeqGtkw/nWkhRMm5MjgjEcTA1jRQAeJOs7ypa5JnM5aRGAQQQSMVFBylkGC0Dy0DJN7mivUdKnoI0GfZV5n7O+pglfCdjhnWdhIcO1cXlfmjtcRvMaJPahfdceLXU+a3WiJaxy2j+pmsS8uW/JsjHXZWAu9WZhY/t+ijirNckfHyjPovUtqsTJW3ZI2vbsc0OHeuUyrzWWOXFjXQO2xno/A6o7FrHNX3GETRgbY64hjHHW6J1x3YjdLXAyA+zOzHheWjZW5l5hjG6Oam4wv8SO9cflLk5aLNhK18Y/isvMPB+jvWkWi2pTMYVLYi3EMfHvidnGfD9ERAfh5GbcRm3pz7KWmubLfahd3lp+qJzw7AuY/wBmVtx3aqIV656UsW53lGduruUW3vBA+5cSfOaKHDaNSmBpZqlj9052Ps2dig2t953nNdQaWsu9u9K2jhW2hQ3KfaGVIG1Ox5HdqxWGJlWVVminw0667FNfYy3zgRxFEAxHUspmR7QXSvJAFWtwAoOjho24q5VNkweUHAhXVF0UjxhMoBbiRvTbpekwXTRwcQ70TdwIB4lJyrKWmgGLtARRh7i10r7xaC1o1NacS3esrZz4VArOekNGBpX0R7EY1naVKe4AVOAGkorFY3Oe1rWl8ruixrRU1PosHz7VtPIXmxbZiJ7VSSbAsZSrIf8AU/fq1bTM2iuziMqHkLzWOluz21t2PAtgODn7DJ6o9nSdexa7FEGgNaAABQACgAGgAJSNc82mdtIjAIIIJGCCCCACCCCACCCCACCCCACS9gIoQCDpBxHYlIIDnMqcgLHPUmAMcfSj6B44Ydy47KvM27HMzteNTJWUPxtqD2BaogrjktHtM1iXnfKnIK02apMEjGivSiq9nE0rQcQFz1iyRParQY4GunfhW4AA0es86G9ZXqiiRHA1tbrQKmpoAKnaaaVc82Y0XRlXJXmNY0iS3yCUihEEdRGD7b9MnUAOOq+t/M9Yn4xZyA+w6834X1w4UXdhBZ97byrrDI7bzPWhgOatEco2OaYz2VcFyeVeQdoi+9sT6etGLw41ZXvAXohFRaRzW9+U9IeXrPZGNJu6dBxqRuUii9GW/IsMw8rDHJ7zQT26VzWUeamxyYsvwn2HVHwuqOxa154/MJmjDba3pA66FScg8nLRbZLtmiL6EB79DI66L7tXAVO5adBzKjPNMtqvwjSxrDG9xw6JdeNBp0Y8FotgyeyGMRxMaxjRQNaKAKL8kejiv65/kVyDiyeyo8pO4UkmIpXa1gxut3dq6kIILnmctAQQQQAQQQQH/9k="/>
          <p:cNvSpPr>
            <a:spLocks noChangeAspect="1" noChangeArrowheads="1"/>
          </p:cNvSpPr>
          <p:nvPr/>
        </p:nvSpPr>
        <p:spPr bwMode="auto">
          <a:xfrm>
            <a:off x="1832372" y="-162520"/>
            <a:ext cx="342900" cy="342901"/>
          </a:xfrm>
          <a:prstGeom prst="rect">
            <a:avLst/>
          </a:prstGeom>
          <a:noFill/>
        </p:spPr>
        <p:txBody>
          <a:bodyPr vert="horz" wrap="square" lIns="102870" tIns="51435" rIns="102870" bIns="51435" numCol="1" anchor="t" anchorCtr="0" compatLnSpc="1">
            <a:prstTxWarp prst="textNoShape">
              <a:avLst/>
            </a:prstTxWarp>
          </a:bodyPr>
          <a:lstStyle/>
          <a:p>
            <a:endParaRPr lang="en-US" sz="2925"/>
          </a:p>
        </p:txBody>
      </p:sp>
      <p:sp>
        <p:nvSpPr>
          <p:cNvPr id="8" name="AutoShape 7" descr="data:image/jpeg;base64,/9j/4AAQSkZJRgABAQAAAQABAAD/2wCEAAkGBhQSEBQUEhQWFRUVFxQUGBQXGBQYFRYYFxUXFBQVFxQXGyYfFxwkGhUUIC8iIycpLCwsFR4xNTAqNSYrLCkBCQoKDgwOGg8PGikkHBwsKSkpKSkpLCwpKSkpKSwsKSkpLCkpKSwpKSkpKSwpLCkpNCksLCwsKSksKSwpLCwpKf/AABEIALcBFAMBIgACEQEDEQH/xAAcAAEAAgMBAQEAAAAAAAAAAAAABAUDBgcCAQj/xABJEAACAQIEAgUIBwYDBgcBAAABAgADEQQSITEFQQYTUWFxByIygZGhscEUQlJictHwI0OCorLhM5LxFVNjc5PCJTVEg6PS4iT/xAAYAQEBAQEBAAAAAAAAAAAAAAAAAQIDBP/EACMRAQEAAgICAgIDAQAAAAAAAAABAhESIRMxQWEyUQOhsSL/2gAMAwEAAhEDEQA/AO4xEQEREBERAREQEREBERAREQEREBERAREQEREBERAREQEREBERAREQEREBERAREQEREBERAREQEREBETDisYlNS1R1RRqSxAHvgZomncW8ptCncUQ1Zu0eanjmOpHeoM0vivTnFV7+f1S75adxpyJcecR94EeEuk27LPFSqFF2IA7TpOFLx7ELtXqiw189tB26Hb7w07RPVTpLiD6dVjYfWN7Dkedh94XXuEvE26txXprQobtc9nM+Ci7H2WlIPK1R50alvFNu3e3vt2kTRMHw2pX1FIWP12JUX3vmuST95c/dll7R6J0VUtVO12JBKIumu5Nh4nXmI1BslPyq4Y7pVGw2B+f9zyBkin5T8GdzUHin5H29nO05zxCng10pdY5tuGGTLzIJQll7wCo7VmDAYyhTbM9M1LedZm0sPRbS+g+353/MXaXUHX8H0ww9UXpmow7RSqH16Kbjv2mVulOGX06oTUDz1dLk7AZ1FzOe4vyiXp5aNNaJAvmsHyj7ViVH8ROX701XF1etcvUrMzWJLONQp2JJ0VT2kLT7nk0O4U+kmGbbEUuf115elz5c+ySU4nSO1WmdtnXntznBx0fYpnzqFIFi+dc1vshlLMo5Eg/dFPeRBgKhYKgLkk2y5iT2ncEG25LA2PnVT6MaV+iVrKdiD4ET1ecV4f0bNJTUxDMQov1aEkWXUBioGYD7ChU7mOsicT6V1anm0i1FQL6ECqRyYlvNoL95tewSaHdomqdCOlwxNMU6hHXBbg8qqaWdb6m1wDpvrsZtcgREQEREBERAREQEREBERAREQEREBPFWsqgsxCgakkgADtJO0g9IuK/RsLWrf7tCR47LfuuROP1OndWobvVDdxBAHgosB7JrHG5ekt06H0n6e0aVFvo7rUqNcKVIZFPNiw0NuzwnKMV11di1SvUY6AXYnKPrFb3s5P1uQmXF8Zp1Huxp5hpYOB/KTpMdfHU0Qux07AQSfAfOd8cZI527YfodS4/acySNNh6KqbaX+s/pHtnn6NWAHnKSBm2ygudLC1sije485uZnkdIKH2yPECZU4tQO1UTWonbGaFYbFDYgA2IuTq1Q5W80DUWWzHmxlvw7F06NiaK1GGuZjoDzKpbKp7wL95kIYumdqi++e7qdnU+sScYbq5xnTd7AU6ALtfzmY5FA3Y2Fz3C4vNbxnGqtYhqoe1jU1y2poNmyDQMeSgZ/viTBR7CPaJ66kycIvKqlsVa+ZWW1mbQEqSbJexN6jaWAu+o/aCfWxYF7hhYgnzWNna1lFr5quo0W7DnVEtGons90+Clrtsc23Pa/j3xwhyQsFS61yqsq5TdmY5VRufnAG79uTM/bVEshUo0LZB1rg3FRxZFbm1Ojr5333LN2mRcSuSnoOegHaTc6eN5Hp8PdtXBtr5oBJ07SNv1qJjLFqVkr8Reo5JJZjzP60k/hOFbrAzA2GpbamtuTG9ye4A+qZMGq0kBYANv1YIIH4mtv3D3zzicaWsWNhyHyVZi6jXa6xPSAnzUPi2x9Q5TU+IJ+129I5wMqm7EXLLTv57XvepU81Z84Xieuq1VI82mVsL73v6Q5nSWtbBrUPn7LoVGgcbqG5kC50211Egw8GxD6MjEMjZlqAswvr9cn9rre+gXWw2ncuGYk1KNN2td0Rjba5UE29s49k02sBynYOFrahSHZTQfyiSqlRESBERAREQEREBERAREQEREBERA1ryj/APleJ/Av9azgCmd/8ow/8LxX4B/Ws4AJ3/i9OebAjatf7R09QmNl8xv/AHfi0+ZtW/EflPH0hQpDEAt1gHf5zTpfTMZKdJwvntmJYEBQSApGmoII8DJFFAVFwDoNx3d9z75Hp4hGFgwNiBtsfWR7pmpg2FiLW00I+ZmYtZfoyHdF/wAs8HCJ2W8CR856Ct90+v8A/MXbsPtH5iaR5OEHIsPBmn0UmG1Rx/l+Yn3OeYPx+BM9Cp3H2EfKOh9FasNqzeux+BnmlxqsP3l/4R2lftHmJ664c/f/AHkZUPMXGmzHbMSfrDkRIJ6dIqwt5yMDfUDsljguklWowQkC+2UWJ7QT2WvNd+iqhUILKAQL78jqRude7bbeWvAKf7W5GoGndyMzfx7We1zXcrbmTe3MD1bsddu6Y8U1wt9dO7XU9m/uHbznrHUxmBtqQV8Re9rbnc6bdvKY8Tqq6/UU/VPMm9xpbv25gHacHVG6Lf4uI5+cvMaWX+/La02MUxmJ5/lpNf6KL+0xLbftApGuthcXvrpr7TNkVJaB2nYcILU0H3V+AnHusHKxsbHs0OoM7KmwttJR6iIkCIiAiIgIiICInit6Jt2H4QPcTndXiFXY1XPfmbX3ybwGpSqt1dbMXPotnezd1r2v+vG6G6NVA3IHrExPxGkN6iDxZfzlevR+h/uQfHX4kzMnB6Q2o0x/Cv5QPT8fw4/fJ/mB+ExP0nw4/eD2MflJa4YL6KqPDT4CYcZwxatMpU1HbfVTyKnlA1rpt0koVOH4lFYkmmbeabbg85xGdQ6VcFahSrK2qtTqZXGx80+wicfekQpId9ATvf4zrh66YySEwZbMQfrEe4StxOEJtt5hq3v4ttpIP+2m3IOvPKuvrtrLOg7GnmsbMCbhSF1FyM2xM1LvpNaShlCjKAt8rEA2BPNj3922p2vPdGpoBzsO/wDORaXWKoLsLErly/Z03Pr2vfQ6bXkUnuouAdOYv8NJYlSBU/Wv9ozj9W/OYxl5qPcPnGUcr+1jNsswP6/0E9W/X+pmDL4+75z2g7/d+UiswJ/RkSnXbtLbaaEnVtPR7h/aSbHt9oI+cxIi6WbmLXZ99baMPH9CZa0wrXL5SVCkqWsMtxe2+XUbbG0t+j4/aH1fOQMSCWBOps2t7/Zkzgz2c+r4NJl+JPa5xgFxfsa22+g1HZa/d7pjc6L+BDuT4a299r9gBEjY3FjMP7dv6/1tMWK4kqgM7ZVCLcm/s11JPYNTbW1pwdEjoeAfpJB065tdhYASq6Q9NjUf6PhSQCcr1hv2EU//ALeztmq4/pK5FWnSLLSqOXN7Z2uALMRy02HbzkbhKNnBA2IOu0vu9DtnCOCtUyUaC7AAdigADMx+c7Dh0IRQTcgAE9pAtecr6C+UanTUUq9HJc61qdzf8anXTuJ8J1LC4xKihqbBlPMG4/tJZoZoiJAiIgIiICIiAnltp6nwwObumlieZsZFe+40I7OR5EGTsQPOI7z8ZEdSde7b2319ns75srcejXHuuXI5/ar/ADj7Q7+32y78Jy9HKsHQ2I1BHKbpgeltFqYaq2RxoRZjr2iw2Mlgu0e8Z++Uz9McN9pj4K3ztI9XpxR5JUPqUf8AdJqi04xw8V6L0mtldWW9rkFlsGGvK95xPjvktr0DYVqbo2gfK669hAzWM6VX6cryosfFwPgDKLi3TFurqHq1ChWJXVr2Unu10mpbCzb8+YiysUNRvMLqNLruQ1tdj4SdhuJUwirm2FtjKR2uSTz19s+STLSWbbEmPSwGddLbgjb1zKuIHJlPdf8AsZroKW+tf1WvMek35E4ttTEHl8R/aZBVPMfP5maaGmVcW42Zh6zL5E4txFXuPsP5TItcH/X8zNPXitUfXPrsfjJFLj1YcwfED5S+SHGtuRhy+UjU6BsB5y3sLjcaPc6LbS45+znQr0jYelTQ+oiSafSpedIj8Lf2jlDVXKYfJlUagJa9zdiCLsQdvAdm53nsV8pGu9z7B/cSrTpPSO4ccuR+fcJ4xvHabZeruW1Gota9o3Nah3tYV8Tdr39RPj7PGazxutULgOwItdQpOUDbmBrpvLI1NNd7TGMF1jBjsNPnMa20q8Hw9nI00mz8OwNrTJhsLLbC4adZjxY3tM4fR1E2rh2PqUiGpsVPdz8Rz9cocImsuKUxk1G78J6dA2Wutvvrt61/L2TasNikqLmRgw7QbzkUz4TH1KTZqbFT3c/EbH1znY063E1DhXTsGy11t99dvWvL1eybVhsWlRQyMGB5g3/0mRliIgIiICIiBzzF/wCI/czD3yI0ncYGSu4IscxPiCbg+yQHfWaViyWGpv2n/umNkmWoLi17be43+U825cuX5Syow2n20+sJ5M0gRMGIC2IIGoImR3lZi8VvBtoPEOA0g7DIBqdryC3R6n3+2bFjdWJkYiemY42enHdUbdG05FvdML9GuxvaJsU+SePH9HKtYbo4/JgfbMLcCqDkD65thEWEz4cV51prcKqD6hmJsI43VvYZu2SehR7jJ4YvNpFOs6aAkd1vznipWJ3PO/dfwm8nBE/UPrEj1cAv1lQeJUfGZ8P2vNpczYQ+cJsVTAUefV+o3/pmbD8IQaqjHncI507bkbTPi18rzYMBgi9idF+P9pajD7cgJipY9bhVVzobeiNvXPbY0qf8Metr+4CdZJGbbU2hTEssOkp6XEjlvnp099OrdjpbW+g59sxtx3NcLiXLdi0gq37yWNpLSNuw6frWTuvUbn9euc7avUO9Wof4rfASoq8WTMQQ7a2uXa3xmbNe1l/Tq9TitJd3A9a/nIlTpTh1/eL7f7TltaocxtlHnFRcXJse+WuGXzVNgCQNpJJbpbbG6t0ypfVDN+FWb4TzhfKM1Nr0BUB8AoPje4PrmoNXb0czAdmZgNcvLbnJlPC0BhatSpVC1VLAIDuBksSls2uYi6kgZDeS6hN1+hOgvSRsdg1rOmRszIQDcHLbzh2XvtNhmm+SOll4VR72qH+cj5TcpyrZERIERECh6W8IFWkXF89MEiwN2A1y2G+vz7ZoyOSPVOrzn3SrhRo18yj9nUzEdzblfiR490sVV3nx9jpfu259vvhTPSSjDXrqg/aMq25kgAjkReQ6nFKI/erpfa52NjsO2Rel75Qr2vZduWrW+Y9k1c8Zb7Kj/MfnOuOO455XVbTiOMUrGxY77I3I2O4EqMTjMxNlbnvbtt2+uVB4pUPMD+EfOYzjqh+ufVYfCdJjpi5VLfCsx2/V/wAtZ5HDjz/Ln4dnvkcVWO7MfEmfCJrbLOcEBu6j1j18/CR8U6Jt5+l9DbnbmJ5aRa9iT+Edn2ouVWRIwNZ6z5KVJSbE6sx0G5sFklKFU0euVqPVBshqKtR1DWzEFtr2kqniMG2EVKVY0sS9Hq6lbLVW1yDUD5NGuBlGXcXzbyDguE0MLTq03xDN16ZbilbIMrgMA1QZtSOQ235Tjzzv4xvWE6tQ24iWvkrBwtrlUC21sdxfs9sh/wC1wxy9a5O1rkD3Wli/DsNh6VRaL1XeqFBLCnlChgx0Ukg6dsraPBadPK4ZmbcDLax+9e4mpz+Wd4/H+PtSnm3Pdqb/ABJmXCYvDpTUVMMHqC92NSoFOunmJa2n3p4q4FGcuyksSTfQeFgNvVMbYVM4YhSeQLH4Ai+sZS1qWJo6RIoOTC4YW5stSpb/AKtVh7p4xOOfEAOUQIllzU6dKmozagHq1F9ja99pgOCXkij7XpHN43Pwkj9mFsFa57AgAO2hsSAD7piY6u12s6OEwn0ZXFX/APps2amCQLFiDdCullCnMGsS1gN5ATKGpFr5VKMwWxJTOcws29xfeYMHgagIq5G6tlcK9vMY3Ggba+m28zfRGqvTRfSqZEXc3Yk5QSPHc6RPlakccelVqMcOvVoVK7FBmNrsEzuVHdc7cr2lNg+B9Uwc1FbTYX56a9nrlji+uwhZHyhkXMLCkxIbVSHA84WPaRK3B8dr1Syu7ZbE2vZdBoLbbxLjNM2XftYZpCXCYcb3LX2JUDxuBfflImD69muyvk3J86w/XfMFGjoNL7X0N78vVL5Jfg4JFZqYZvOOpPPa5udh85aUhZQB2CVH0V8pOU2u17jQnxPqltTYADwEYe6uU6SOvphbZXLbXuoF7jX0STy9khYvAVeqatlbqrZetHoXLILZwLA928mf7Pe2fKwHpXyttfNv4CecR0gq/Rmw2YCldTsitq4NusIuVuoNu4dkZW/BNP0N5MktwrDeDn21Hm0TXvJ+luGYX/lg+0k/ObDODZERAREQEhcY4YK9FqZ0vqp+yw9Fvb7rybEDk5pMjMjizKxBHZ+fbfsInqnNq6b8Huv0hBdkFnHao2b1fAnsmqUm0mlUHTi+WnvqtTQX1tZh3cporYo8qbetkHzm/dMRfqfCsP8A4zNcwdKgF/aI7NrswC67ab6eOs64XUc8p2ouvqckQeLMfgs+hqvag8FY+8sJaYzE0M11yoPslwT7TqZhXF0+RLfhV2/pBm+UZ0hGnUP12H4Qg+IMfQGO7VD/ABsP6bSwOI+zTc/whf6yJ9FSpypAfidf+0NJuGlevBx9m/iSf6iZ5rUMt1AtopsNPrW2EsiavPql/wA7e/zZFxRYE3IJyrsCB6feTJtdI+G4dWp00xBpg0ql8rkZkPpDUcjdW3+yZH4r0iqUyFXILgHRFHvsJZrxqpWprh3dBTWwFxTS4QPkDPa7Bc728Zjr0KS2Lmk5tvmOnZvYRJbO6ZXXpV47jdVqKNmY5id7aW52t4yPRxNRqLelmuoGpufVy9UvKLDdclu5RaZGck3uRvoNAL8h2TXD7Z5X9NeweCrXYsGN0YXIbciwFzPeG4DVV1dhYXBOqi9jfTXX2S9quW31/XdPJOnwjhinLJjhMC1s1jYa3ym25bcAT2FmNqrGwLNyAuT2tbRvDlNVYmUukNQ0fo5yCmik3y2Ng5cAm9rZqjHa50udBIlXGtTZHRirKKbKwOoYXIII9W0nYvg9FcF1q1M1Z0IamppuNWOa1L01tlp+loc5tpMWD6la1E4gMaShesQAXIy6ArfQXtsQRyN7ThL71HSsAxfWHratXM51JcPUPYAQwsdh3WtMtbjCVBam+1iAlIItxzJve8j8WWlUq1BQ/Y0msFzX0+0bAsQCbkDU6gXkTC8HWibrU6wkbKpy28e3utJ1udf0JuM4lUZPPdjlB5/E7n1ykTGucoO1/Ru2xOpte3OW5wzMCMra6bW+Mhrwdha+hB3YoNjoNLzeU1qRJ9pApjsEqsRxF+tKi+UHLy7e202DD8PdzZPOPYis59iiXmF6KY9hlTD4gbaiiaf8zgSZ39Eara51PPuPNvylnisJhThEKOfpGZOsGtgAz/VZbL9XUMbknQTaKHknx770cv46tIe6mSfdJ+C8hmJzXepQQGxNmrVDptuoHM85MrFm3Veh6WwGFH/Bpe9AZcSNw3B9TRp0gbimiJftyqFv7pJnJoiIgIiICIiB8ZbixnNukHCzhap0PVEgoRrYE2y/wnTwInSpVdI+CDFUShNiNVOm9iLG40BuQbcjA5P0pw2daZ5KKxO+xS247yJoOPrUaV81LMQAdg25tu150Xj6kU7EWIWspB3BGUEe2c546v7NyeXV/wBQ/tOk9JfbBhukN3VVoZA2xOnInQADsl5hqFWqlVxkVKKGo7MwUKuu1zdjobAAkzVsI+evSKq+UblhsSCDqOW03ClhsPUpVKOJ64IxpsDRFMuGQtYEVCAAQ517pZvSdbOC8KGJw9XELjMOlOjrUzNUDoCQAxpinexJsDzN5i6I4fDY7rs+KqUjRpvWK9TmLU6YzVGUioQCNNDqbyw4SmAw1HEUqeGxNVMQqpU66vSS4R84y9VTOXUds9cM4jQwrM2F4fQpl0ekxqVcTWLI4sykFlFiO6Z/6XprHCMfha9StSZa9+rrNQfNTsSis4NVcugKrsCdT659r0PNW/8Au0Hsa02HEcfCoVWng8OrAqeqoUqbZWFmHWOSwuCRcHnKujhDiTbDpUr2Fj1CNUy65hdlBC7c5rHr2l+nnE8Jw6YOk6Vc2Ib01VgRtUzZqYGakVtTFzcNfQCUuM6P1sQwNPLlAF7so1HMg6897TasD5OMe7aYSvbtqPSpD2ZgfdNgwfkcxjemMNT/ABVKlQ+wJb+aZuta2d725/hqPVIEd1ZhuQb++ZesHK58AT8BOq4PyJsP8TFKO6nRt72qH4S2oeRzCj062IfuzU1H8lMH3zc/kkmk47cVsx2Vj7B8SINJuYA/EwHwvO/UPJhw9f3Gb8dSs/uZ7e6WuG6KYOn6GFoLbmKVO/ty3jy04R+b6OFZvRKnuQNUPsWWmE6GYup6NCuQeygyD21Bb3z9HpTAFgLDsGg9k9TPkq8Y/PWE8kmPckGgVVhY9bVogWuDshJG3ZLxfIhiHHnvh10A/eVCABYC2VR752mJnlV05bgPIaqgZ8V/06Kp72ZvhLmh5IMGPSau/jUC/wBCrN5iTdVrNDyb8PX/ANOrfjao/udiJa4To5haX+Hh6Kfhp0wfaBLGJB8C22n2IgIiICIiAiIgIiICIiAiIgaH5SOjbuhrUKbVGsQ1NAC5vYZ1HPYAgdgPKc4odDOIVNVwFTXnUahT/qe49k/QcSy2HtxHC+SzibakYWl+KrUcj1U6dvfLOh5GMU3+Jjqad1OgW/mep8p1uJeVTUc0w/kRpfvcZin7k6qkPchPvlnh/I3w1fTpVKp/4tas3uDAe6bxEm1a/g/J/wAOpehgsOCOZpIx9rAmXeHwqILIqqOxQAPYJliQIiICIiAiIgIiICIiAiIgIiICIiAiIgIiICIiAiIgIiICIiAiIgIiICIiAiIgIiICIiAiIgIiICIiAiIgIiICIiAiIgIiICIiB//Z"/>
          <p:cNvSpPr>
            <a:spLocks noChangeAspect="1" noChangeArrowheads="1"/>
          </p:cNvSpPr>
          <p:nvPr/>
        </p:nvSpPr>
        <p:spPr bwMode="auto">
          <a:xfrm>
            <a:off x="1832372" y="-162520"/>
            <a:ext cx="342900" cy="342901"/>
          </a:xfrm>
          <a:prstGeom prst="rect">
            <a:avLst/>
          </a:prstGeom>
          <a:noFill/>
        </p:spPr>
        <p:txBody>
          <a:bodyPr vert="horz" wrap="square" lIns="102870" tIns="51435" rIns="102870" bIns="51435" numCol="1" anchor="t" anchorCtr="0" compatLnSpc="1">
            <a:prstTxWarp prst="textNoShape">
              <a:avLst/>
            </a:prstTxWarp>
          </a:bodyPr>
          <a:lstStyle/>
          <a:p>
            <a:endParaRPr lang="en-US" sz="2925"/>
          </a:p>
        </p:txBody>
      </p:sp>
      <p:sp>
        <p:nvSpPr>
          <p:cNvPr id="9" name="AutoShape 9" descr="data:image/jpeg;base64,/9j/4AAQSkZJRgABAQAAAQABAAD/2wCEAAkGBhQSEBQUEhQWFRUVFxQUGBQXGBQYFRYYFxUXFBQVFxQXGyYfFxwkGhUUIC8iIycpLCwsFR4xNTAqNSYrLCkBCQoKDgwOGg8PGikkHBwsKSkpKSkpLCwpKSkpKSwsKSkpLCkpKSwpKSkpKSwpLCkpNCksLCwsKSksKSwpLCwpKf/AABEIALcBFAMBIgACEQEDEQH/xAAcAAEAAgMBAQEAAAAAAAAAAAAABAUDBgcCAQj/xABJEAACAQIEAgUIBwYDBgcBAAABAgADEQQSITEFQQYTUWFxByIygZGhscEUQlJictHwI0OCorLhM5LxFVNjc5PCJTVEg6PS4iT/xAAYAQEBAQEBAAAAAAAAAAAAAAAAAQIDBP/EACMRAQEAAgICAgIDAQAAAAAAAAABAhESIRMxQWEyUQOhsSL/2gAMAwEAAhEDEQA/AO4xEQEREBERAREQEREBERAREQEREBERAREQEREBERAREQEREBERAREQEREBERAREQEREBERAREQEREBETDisYlNS1R1RRqSxAHvgZomncW8ptCncUQ1Zu0eanjmOpHeoM0vivTnFV7+f1S75adxpyJcecR94EeEuk27LPFSqFF2IA7TpOFLx7ELtXqiw189tB26Hb7w07RPVTpLiD6dVjYfWN7Dkedh94XXuEvE26txXprQobtc9nM+Ci7H2WlIPK1R50alvFNu3e3vt2kTRMHw2pX1FIWP12JUX3vmuST95c/dll7R6J0VUtVO12JBKIumu5Nh4nXmI1BslPyq4Y7pVGw2B+f9zyBkin5T8GdzUHin5H29nO05zxCng10pdY5tuGGTLzIJQll7wCo7VmDAYyhTbM9M1LedZm0sPRbS+g+353/MXaXUHX8H0ww9UXpmow7RSqH16Kbjv2mVulOGX06oTUDz1dLk7AZ1FzOe4vyiXp5aNNaJAvmsHyj7ViVH8ROX701XF1etcvUrMzWJLONQp2JJ0VT2kLT7nk0O4U+kmGbbEUuf115elz5c+ySU4nSO1WmdtnXntznBx0fYpnzqFIFi+dc1vshlLMo5Eg/dFPeRBgKhYKgLkk2y5iT2ncEG25LA2PnVT6MaV+iVrKdiD4ET1ecV4f0bNJTUxDMQov1aEkWXUBioGYD7ChU7mOsicT6V1anm0i1FQL6ECqRyYlvNoL95tewSaHdomqdCOlwxNMU6hHXBbg8qqaWdb6m1wDpvrsZtcgREQEREBERAREQEREBERAREQEREBPFWsqgsxCgakkgADtJO0g9IuK/RsLWrf7tCR47LfuuROP1OndWobvVDdxBAHgosB7JrHG5ekt06H0n6e0aVFvo7rUqNcKVIZFPNiw0NuzwnKMV11di1SvUY6AXYnKPrFb3s5P1uQmXF8Zp1Huxp5hpYOB/KTpMdfHU0Qux07AQSfAfOd8cZI527YfodS4/acySNNh6KqbaX+s/pHtnn6NWAHnKSBm2ygudLC1sije485uZnkdIKH2yPECZU4tQO1UTWonbGaFYbFDYgA2IuTq1Q5W80DUWWzHmxlvw7F06NiaK1GGuZjoDzKpbKp7wL95kIYumdqi++e7qdnU+sScYbq5xnTd7AU6ALtfzmY5FA3Y2Fz3C4vNbxnGqtYhqoe1jU1y2poNmyDQMeSgZ/viTBR7CPaJ66kycIvKqlsVa+ZWW1mbQEqSbJexN6jaWAu+o/aCfWxYF7hhYgnzWNna1lFr5quo0W7DnVEtGons90+Clrtsc23Pa/j3xwhyQsFS61yqsq5TdmY5VRufnAG79uTM/bVEshUo0LZB1rg3FRxZFbm1Ojr5333LN2mRcSuSnoOegHaTc6eN5Hp8PdtXBtr5oBJ07SNv1qJjLFqVkr8Reo5JJZjzP60k/hOFbrAzA2GpbamtuTG9ye4A+qZMGq0kBYANv1YIIH4mtv3D3zzicaWsWNhyHyVZi6jXa6xPSAnzUPi2x9Q5TU+IJ+129I5wMqm7EXLLTv57XvepU81Z84Xieuq1VI82mVsL73v6Q5nSWtbBrUPn7LoVGgcbqG5kC50211Egw8GxD6MjEMjZlqAswvr9cn9rre+gXWw2ncuGYk1KNN2td0Rjba5UE29s49k02sBynYOFrahSHZTQfyiSqlRESBERAREQEREBERAREQEREBERA1ryj/APleJ/Av9azgCmd/8ow/8LxX4B/Ws4AJ3/i9OebAjatf7R09QmNl8xv/AHfi0+ZtW/EflPH0hQpDEAt1gHf5zTpfTMZKdJwvntmJYEBQSApGmoII8DJFFAVFwDoNx3d9z75Hp4hGFgwNiBtsfWR7pmpg2FiLW00I+ZmYtZfoyHdF/wAs8HCJ2W8CR856Ct90+v8A/MXbsPtH5iaR5OEHIsPBmn0UmG1Rx/l+Yn3OeYPx+BM9Cp3H2EfKOh9FasNqzeux+BnmlxqsP3l/4R2lftHmJ664c/f/AHkZUPMXGmzHbMSfrDkRIJ6dIqwt5yMDfUDsljguklWowQkC+2UWJ7QT2WvNd+iqhUILKAQL78jqRude7bbeWvAKf7W5GoGndyMzfx7We1zXcrbmTe3MD1bsddu6Y8U1wt9dO7XU9m/uHbznrHUxmBtqQV8Re9rbnc6bdvKY8Tqq6/UU/VPMm9xpbv25gHacHVG6Lf4uI5+cvMaWX+/La02MUxmJ5/lpNf6KL+0xLbftApGuthcXvrpr7TNkVJaB2nYcILU0H3V+AnHusHKxsbHs0OoM7KmwttJR6iIkCIiAiIgIiICInit6Jt2H4QPcTndXiFXY1XPfmbX3ybwGpSqt1dbMXPotnezd1r2v+vG6G6NVA3IHrExPxGkN6iDxZfzlevR+h/uQfHX4kzMnB6Q2o0x/Cv5QPT8fw4/fJ/mB+ExP0nw4/eD2MflJa4YL6KqPDT4CYcZwxatMpU1HbfVTyKnlA1rpt0koVOH4lFYkmmbeabbg85xGdQ6VcFahSrK2qtTqZXGx80+wicfekQpId9ATvf4zrh66YySEwZbMQfrEe4StxOEJtt5hq3v4ttpIP+2m3IOvPKuvrtrLOg7GnmsbMCbhSF1FyM2xM1LvpNaShlCjKAt8rEA2BPNj3922p2vPdGpoBzsO/wDORaXWKoLsLErly/Z03Pr2vfQ6bXkUnuouAdOYv8NJYlSBU/Wv9ozj9W/OYxl5qPcPnGUcr+1jNsswP6/0E9W/X+pmDL4+75z2g7/d+UiswJ/RkSnXbtLbaaEnVtPR7h/aSbHt9oI+cxIi6WbmLXZ99baMPH9CZa0wrXL5SVCkqWsMtxe2+XUbbG0t+j4/aH1fOQMSCWBOps2t7/Zkzgz2c+r4NJl+JPa5xgFxfsa22+g1HZa/d7pjc6L+BDuT4a299r9gBEjY3FjMP7dv6/1tMWK4kqgM7ZVCLcm/s11JPYNTbW1pwdEjoeAfpJB065tdhYASq6Q9NjUf6PhSQCcr1hv2EU//ALeztmq4/pK5FWnSLLSqOXN7Z2uALMRy02HbzkbhKNnBA2IOu0vu9DtnCOCtUyUaC7AAdigADMx+c7Dh0IRQTcgAE9pAtecr6C+UanTUUq9HJc61qdzf8anXTuJ8J1LC4xKihqbBlPMG4/tJZoZoiJAiIgIiICIiAnltp6nwwObumlieZsZFe+40I7OR5EGTsQPOI7z8ZEdSde7b2319ns75srcejXHuuXI5/ar/ADj7Q7+32y78Jy9HKsHQ2I1BHKbpgeltFqYaq2RxoRZjr2iw2Mlgu0e8Z++Uz9McN9pj4K3ztI9XpxR5JUPqUf8AdJqi04xw8V6L0mtldWW9rkFlsGGvK95xPjvktr0DYVqbo2gfK669hAzWM6VX6cryosfFwPgDKLi3TFurqHq1ChWJXVr2Unu10mpbCzb8+YiysUNRvMLqNLruQ1tdj4SdhuJUwirm2FtjKR2uSTz19s+STLSWbbEmPSwGddLbgjb1zKuIHJlPdf8AsZroKW+tf1WvMek35E4ttTEHl8R/aZBVPMfP5maaGmVcW42Zh6zL5E4txFXuPsP5TItcH/X8zNPXitUfXPrsfjJFLj1YcwfED5S+SHGtuRhy+UjU6BsB5y3sLjcaPc6LbS45+znQr0jYelTQ+oiSafSpedIj8Lf2jlDVXKYfJlUagJa9zdiCLsQdvAdm53nsV8pGu9z7B/cSrTpPSO4ccuR+fcJ4xvHabZeruW1Gota9o3Nah3tYV8Tdr39RPj7PGazxutULgOwItdQpOUDbmBrpvLI1NNd7TGMF1jBjsNPnMa20q8Hw9nI00mz8OwNrTJhsLLbC4adZjxY3tM4fR1E2rh2PqUiGpsVPdz8Rz9cocImsuKUxk1G78J6dA2Wutvvrt61/L2TasNikqLmRgw7QbzkUz4TH1KTZqbFT3c/EbH1znY063E1DhXTsGy11t99dvWvL1eybVhsWlRQyMGB5g3/0mRliIgIiICIiBzzF/wCI/czD3yI0ncYGSu4IscxPiCbg+yQHfWaViyWGpv2n/umNkmWoLi17be43+U825cuX5Syow2n20+sJ5M0gRMGIC2IIGoImR3lZi8VvBtoPEOA0g7DIBqdryC3R6n3+2bFjdWJkYiemY42enHdUbdG05FvdML9GuxvaJsU+SePH9HKtYbo4/JgfbMLcCqDkD65thEWEz4cV51prcKqD6hmJsI43VvYZu2SehR7jJ4YvNpFOs6aAkd1vznipWJ3PO/dfwm8nBE/UPrEj1cAv1lQeJUfGZ8P2vNpczYQ+cJsVTAUefV+o3/pmbD8IQaqjHncI507bkbTPi18rzYMBgi9idF+P9pajD7cgJipY9bhVVzobeiNvXPbY0qf8Metr+4CdZJGbbU2hTEssOkp6XEjlvnp099OrdjpbW+g59sxtx3NcLiXLdi0gq37yWNpLSNuw6frWTuvUbn9euc7avUO9Wof4rfASoq8WTMQQ7a2uXa3xmbNe1l/Tq9TitJd3A9a/nIlTpTh1/eL7f7TltaocxtlHnFRcXJse+WuGXzVNgCQNpJJbpbbG6t0ypfVDN+FWb4TzhfKM1Nr0BUB8AoPje4PrmoNXb0czAdmZgNcvLbnJlPC0BhatSpVC1VLAIDuBksSls2uYi6kgZDeS6hN1+hOgvSRsdg1rOmRszIQDcHLbzh2XvtNhmm+SOll4VR72qH+cj5TcpyrZERIERECh6W8IFWkXF89MEiwN2A1y2G+vz7ZoyOSPVOrzn3SrhRo18yj9nUzEdzblfiR490sVV3nx9jpfu259vvhTPSSjDXrqg/aMq25kgAjkReQ6nFKI/erpfa52NjsO2Rel75Qr2vZduWrW+Y9k1c8Zb7Kj/MfnOuOO455XVbTiOMUrGxY77I3I2O4EqMTjMxNlbnvbtt2+uVB4pUPMD+EfOYzjqh+ufVYfCdJjpi5VLfCsx2/V/wAtZ5HDjz/Ln4dnvkcVWO7MfEmfCJrbLOcEBu6j1j18/CR8U6Jt5+l9DbnbmJ5aRa9iT+Edn2ouVWRIwNZ6z5KVJSbE6sx0G5sFklKFU0euVqPVBshqKtR1DWzEFtr2kqniMG2EVKVY0sS9Hq6lbLVW1yDUD5NGuBlGXcXzbyDguE0MLTq03xDN16ZbilbIMrgMA1QZtSOQ235Tjzzv4xvWE6tQ24iWvkrBwtrlUC21sdxfs9sh/wC1wxy9a5O1rkD3Wli/DsNh6VRaL1XeqFBLCnlChgx0Ukg6dsraPBadPK4ZmbcDLax+9e4mpz+Wd4/H+PtSnm3Pdqb/ABJmXCYvDpTUVMMHqC92NSoFOunmJa2n3p4q4FGcuyksSTfQeFgNvVMbYVM4YhSeQLH4Ai+sZS1qWJo6RIoOTC4YW5stSpb/AKtVh7p4xOOfEAOUQIllzU6dKmozagHq1F9ja99pgOCXkij7XpHN43Pwkj9mFsFa57AgAO2hsSAD7piY6u12s6OEwn0ZXFX/APps2amCQLFiDdCullCnMGsS1gN5ATKGpFr5VKMwWxJTOcws29xfeYMHgagIq5G6tlcK9vMY3Ggba+m28zfRGqvTRfSqZEXc3Yk5QSPHc6RPlakccelVqMcOvVoVK7FBmNrsEzuVHdc7cr2lNg+B9Uwc1FbTYX56a9nrlji+uwhZHyhkXMLCkxIbVSHA84WPaRK3B8dr1Syu7ZbE2vZdBoLbbxLjNM2XftYZpCXCYcb3LX2JUDxuBfflImD69muyvk3J86w/XfMFGjoNL7X0N78vVL5Jfg4JFZqYZvOOpPPa5udh85aUhZQB2CVH0V8pOU2u17jQnxPqltTYADwEYe6uU6SOvphbZXLbXuoF7jX0STy9khYvAVeqatlbqrZetHoXLILZwLA928mf7Pe2fKwHpXyttfNv4CecR0gq/Rmw2YCldTsitq4NusIuVuoNu4dkZW/BNP0N5MktwrDeDn21Hm0TXvJ+luGYX/lg+0k/ObDODZERAREQEhcY4YK9FqZ0vqp+yw9Fvb7rybEDk5pMjMjizKxBHZ+fbfsInqnNq6b8Huv0hBdkFnHao2b1fAnsmqUm0mlUHTi+WnvqtTQX1tZh3cporYo8qbetkHzm/dMRfqfCsP8A4zNcwdKgF/aI7NrswC67ab6eOs64XUc8p2ouvqckQeLMfgs+hqvag8FY+8sJaYzE0M11yoPslwT7TqZhXF0+RLfhV2/pBm+UZ0hGnUP12H4Qg+IMfQGO7VD/ABsP6bSwOI+zTc/whf6yJ9FSpypAfidf+0NJuGlevBx9m/iSf6iZ5rUMt1AtopsNPrW2EsiavPql/wA7e/zZFxRYE3IJyrsCB6feTJtdI+G4dWp00xBpg0ql8rkZkPpDUcjdW3+yZH4r0iqUyFXILgHRFHvsJZrxqpWprh3dBTWwFxTS4QPkDPa7Bc728Zjr0KS2Lmk5tvmOnZvYRJbO6ZXXpV47jdVqKNmY5id7aW52t4yPRxNRqLelmuoGpufVy9UvKLDdclu5RaZGck3uRvoNAL8h2TXD7Z5X9NeweCrXYsGN0YXIbciwFzPeG4DVV1dhYXBOqi9jfTXX2S9quW31/XdPJOnwjhinLJjhMC1s1jYa3ym25bcAT2FmNqrGwLNyAuT2tbRvDlNVYmUukNQ0fo5yCmik3y2Ng5cAm9rZqjHa50udBIlXGtTZHRirKKbKwOoYXIII9W0nYvg9FcF1q1M1Z0IamppuNWOa1L01tlp+loc5tpMWD6la1E4gMaShesQAXIy6ArfQXtsQRyN7ThL71HSsAxfWHratXM51JcPUPYAQwsdh3WtMtbjCVBam+1iAlIItxzJve8j8WWlUq1BQ/Y0msFzX0+0bAsQCbkDU6gXkTC8HWibrU6wkbKpy28e3utJ1udf0JuM4lUZPPdjlB5/E7n1ykTGucoO1/Ru2xOpte3OW5wzMCMra6bW+Mhrwdha+hB3YoNjoNLzeU1qRJ9pApjsEqsRxF+tKi+UHLy7e202DD8PdzZPOPYis59iiXmF6KY9hlTD4gbaiiaf8zgSZ39Eara51PPuPNvylnisJhThEKOfpGZOsGtgAz/VZbL9XUMbknQTaKHknx770cv46tIe6mSfdJ+C8hmJzXepQQGxNmrVDptuoHM85MrFm3Veh6WwGFH/Bpe9AZcSNw3B9TRp0gbimiJftyqFv7pJnJoiIgIiICIiB8ZbixnNukHCzhap0PVEgoRrYE2y/wnTwInSpVdI+CDFUShNiNVOm9iLG40BuQbcjA5P0pw2daZ5KKxO+xS247yJoOPrUaV81LMQAdg25tu150Xj6kU7EWIWspB3BGUEe2c546v7NyeXV/wBQ/tOk9JfbBhukN3VVoZA2xOnInQADsl5hqFWqlVxkVKKGo7MwUKuu1zdjobAAkzVsI+evSKq+UblhsSCDqOW03ClhsPUpVKOJ64IxpsDRFMuGQtYEVCAAQ517pZvSdbOC8KGJw9XELjMOlOjrUzNUDoCQAxpinexJsDzN5i6I4fDY7rs+KqUjRpvWK9TmLU6YzVGUioQCNNDqbyw4SmAw1HEUqeGxNVMQqpU66vSS4R84y9VTOXUds9cM4jQwrM2F4fQpl0ekxqVcTWLI4sykFlFiO6Z/6XprHCMfha9StSZa9+rrNQfNTsSis4NVcugKrsCdT659r0PNW/8Au0Hsa02HEcfCoVWng8OrAqeqoUqbZWFmHWOSwuCRcHnKujhDiTbDpUr2Fj1CNUy65hdlBC7c5rHr2l+nnE8Jw6YOk6Vc2Ib01VgRtUzZqYGakVtTFzcNfQCUuM6P1sQwNPLlAF7so1HMg6897TasD5OMe7aYSvbtqPSpD2ZgfdNgwfkcxjemMNT/ABVKlQ+wJb+aZuta2d725/hqPVIEd1ZhuQb++ZesHK58AT8BOq4PyJsP8TFKO6nRt72qH4S2oeRzCj062IfuzU1H8lMH3zc/kkmk47cVsx2Vj7B8SINJuYA/EwHwvO/UPJhw9f3Gb8dSs/uZ7e6WuG6KYOn6GFoLbmKVO/ty3jy04R+b6OFZvRKnuQNUPsWWmE6GYup6NCuQeygyD21Bb3z9HpTAFgLDsGg9k9TPkq8Y/PWE8kmPckGgVVhY9bVogWuDshJG3ZLxfIhiHHnvh10A/eVCABYC2VR752mJnlV05bgPIaqgZ8V/06Kp72ZvhLmh5IMGPSau/jUC/wBCrN5iTdVrNDyb8PX/ANOrfjao/udiJa4To5haX+Hh6Kfhp0wfaBLGJB8C22n2IgIiICIiAiIgIiICIiAiIgaH5SOjbuhrUKbVGsQ1NAC5vYZ1HPYAgdgPKc4odDOIVNVwFTXnUahT/qe49k/QcSy2HtxHC+SzibakYWl+KrUcj1U6dvfLOh5GMU3+Jjqad1OgW/mep8p1uJeVTUc0w/kRpfvcZin7k6qkPchPvlnh/I3w1fTpVKp/4tas3uDAe6bxEm1a/g/J/wAOpehgsOCOZpIx9rAmXeHwqILIqqOxQAPYJliQIiICIiAiIgIiICIiAiIgIiICIiAiIgIiICIiAiIgIiICIiAiIgIiICIiAiIgIiICIiAiIgIiICIiAiIgIiICIiAiIgIiICIiB//Z"/>
          <p:cNvSpPr>
            <a:spLocks noChangeAspect="1" noChangeArrowheads="1"/>
          </p:cNvSpPr>
          <p:nvPr/>
        </p:nvSpPr>
        <p:spPr bwMode="auto">
          <a:xfrm>
            <a:off x="1832372" y="-162520"/>
            <a:ext cx="342900" cy="342901"/>
          </a:xfrm>
          <a:prstGeom prst="rect">
            <a:avLst/>
          </a:prstGeom>
          <a:noFill/>
        </p:spPr>
        <p:txBody>
          <a:bodyPr vert="horz" wrap="square" lIns="102870" tIns="51435" rIns="102870" bIns="51435" numCol="1" anchor="t" anchorCtr="0" compatLnSpc="1">
            <a:prstTxWarp prst="textNoShape">
              <a:avLst/>
            </a:prstTxWarp>
          </a:bodyPr>
          <a:lstStyle/>
          <a:p>
            <a:endParaRPr lang="en-US" sz="2925"/>
          </a:p>
        </p:txBody>
      </p:sp>
      <p:sp>
        <p:nvSpPr>
          <p:cNvPr id="10" name="AutoShape 11" descr="data:image/jpeg;base64,/9j/4AAQSkZJRgABAQAAAQABAAD/2wCEAAkGBhQSEBQUEhQWFRUVFxQUGBQXGBQYFRYYFxUXFBQVFxQXGyYfFxwkGhUUIC8iIycpLCwsFR4xNTAqNSYrLCkBCQoKDgwOGg8PGikkHBwsKSkpKSkpLCwpKSkpKSwsKSkpLCkpKSwpKSkpKSwpLCkpNCksLCwsKSksKSwpLCwpKf/AABEIALcBFAMBIgACEQEDEQH/xAAcAAEAAgMBAQEAAAAAAAAAAAAABAUDBgcCAQj/xABJEAACAQIEAgUIBwYDBgcBAAABAgADEQQSITEFQQYTUWFxByIygZGhscEUQlJictHwI0OCorLhM5LxFVNjc5PCJTVEg6PS4iT/xAAYAQEBAQEBAAAAAAAAAAAAAAAAAQIDBP/EACMRAQEAAgICAgIDAQAAAAAAAAABAhESIRMxQWEyUQOhsSL/2gAMAwEAAhEDEQA/AO4xEQEREBERAREQEREBERAREQEREBERAREQEREBERAREQEREBERAREQEREBERAREQEREBERAREQEREBETDisYlNS1R1RRqSxAHvgZomncW8ptCncUQ1Zu0eanjmOpHeoM0vivTnFV7+f1S75adxpyJcecR94EeEuk27LPFSqFF2IA7TpOFLx7ELtXqiw189tB26Hb7w07RPVTpLiD6dVjYfWN7Dkedh94XXuEvE26txXprQobtc9nM+Ci7H2WlIPK1R50alvFNu3e3vt2kTRMHw2pX1FIWP12JUX3vmuST95c/dll7R6J0VUtVO12JBKIumu5Nh4nXmI1BslPyq4Y7pVGw2B+f9zyBkin5T8GdzUHin5H29nO05zxCng10pdY5tuGGTLzIJQll7wCo7VmDAYyhTbM9M1LedZm0sPRbS+g+353/MXaXUHX8H0ww9UXpmow7RSqH16Kbjv2mVulOGX06oTUDz1dLk7AZ1FzOe4vyiXp5aNNaJAvmsHyj7ViVH8ROX701XF1etcvUrMzWJLONQp2JJ0VT2kLT7nk0O4U+kmGbbEUuf115elz5c+ySU4nSO1WmdtnXntznBx0fYpnzqFIFi+dc1vshlLMo5Eg/dFPeRBgKhYKgLkk2y5iT2ncEG25LA2PnVT6MaV+iVrKdiD4ET1ecV4f0bNJTUxDMQov1aEkWXUBioGYD7ChU7mOsicT6V1anm0i1FQL6ECqRyYlvNoL95tewSaHdomqdCOlwxNMU6hHXBbg8qqaWdb6m1wDpvrsZtcgREQEREBERAREQEREBERAREQEREBPFWsqgsxCgakkgADtJO0g9IuK/RsLWrf7tCR47LfuuROP1OndWobvVDdxBAHgosB7JrHG5ekt06H0n6e0aVFvo7rUqNcKVIZFPNiw0NuzwnKMV11di1SvUY6AXYnKPrFb3s5P1uQmXF8Zp1Huxp5hpYOB/KTpMdfHU0Qux07AQSfAfOd8cZI527YfodS4/acySNNh6KqbaX+s/pHtnn6NWAHnKSBm2ygudLC1sije485uZnkdIKH2yPECZU4tQO1UTWonbGaFYbFDYgA2IuTq1Q5W80DUWWzHmxlvw7F06NiaK1GGuZjoDzKpbKp7wL95kIYumdqi++e7qdnU+sScYbq5xnTd7AU6ALtfzmY5FA3Y2Fz3C4vNbxnGqtYhqoe1jU1y2poNmyDQMeSgZ/viTBR7CPaJ66kycIvKqlsVa+ZWW1mbQEqSbJexN6jaWAu+o/aCfWxYF7hhYgnzWNna1lFr5quo0W7DnVEtGons90+Clrtsc23Pa/j3xwhyQsFS61yqsq5TdmY5VRufnAG79uTM/bVEshUo0LZB1rg3FRxZFbm1Ojr5333LN2mRcSuSnoOegHaTc6eN5Hp8PdtXBtr5oBJ07SNv1qJjLFqVkr8Reo5JJZjzP60k/hOFbrAzA2GpbamtuTG9ye4A+qZMGq0kBYANv1YIIH4mtv3D3zzicaWsWNhyHyVZi6jXa6xPSAnzUPi2x9Q5TU+IJ+129I5wMqm7EXLLTv57XvepU81Z84Xieuq1VI82mVsL73v6Q5nSWtbBrUPn7LoVGgcbqG5kC50211Egw8GxD6MjEMjZlqAswvr9cn9rre+gXWw2ncuGYk1KNN2td0Rjba5UE29s49k02sBynYOFrahSHZTQfyiSqlRESBERAREQEREBERAREQEREBERA1ryj/APleJ/Av9azgCmd/8ow/8LxX4B/Ws4AJ3/i9OebAjatf7R09QmNl8xv/AHfi0+ZtW/EflPH0hQpDEAt1gHf5zTpfTMZKdJwvntmJYEBQSApGmoII8DJFFAVFwDoNx3d9z75Hp4hGFgwNiBtsfWR7pmpg2FiLW00I+ZmYtZfoyHdF/wAs8HCJ2W8CR856Ct90+v8A/MXbsPtH5iaR5OEHIsPBmn0UmG1Rx/l+Yn3OeYPx+BM9Cp3H2EfKOh9FasNqzeux+BnmlxqsP3l/4R2lftHmJ664c/f/AHkZUPMXGmzHbMSfrDkRIJ6dIqwt5yMDfUDsljguklWowQkC+2UWJ7QT2WvNd+iqhUILKAQL78jqRude7bbeWvAKf7W5GoGndyMzfx7We1zXcrbmTe3MD1bsddu6Y8U1wt9dO7XU9m/uHbznrHUxmBtqQV8Re9rbnc6bdvKY8Tqq6/UU/VPMm9xpbv25gHacHVG6Lf4uI5+cvMaWX+/La02MUxmJ5/lpNf6KL+0xLbftApGuthcXvrpr7TNkVJaB2nYcILU0H3V+AnHusHKxsbHs0OoM7KmwttJR6iIkCIiAiIgIiICInit6Jt2H4QPcTndXiFXY1XPfmbX3ybwGpSqt1dbMXPotnezd1r2v+vG6G6NVA3IHrExPxGkN6iDxZfzlevR+h/uQfHX4kzMnB6Q2o0x/Cv5QPT8fw4/fJ/mB+ExP0nw4/eD2MflJa4YL6KqPDT4CYcZwxatMpU1HbfVTyKnlA1rpt0koVOH4lFYkmmbeabbg85xGdQ6VcFahSrK2qtTqZXGx80+wicfekQpId9ATvf4zrh66YySEwZbMQfrEe4StxOEJtt5hq3v4ttpIP+2m3IOvPKuvrtrLOg7GnmsbMCbhSF1FyM2xM1LvpNaShlCjKAt8rEA2BPNj3922p2vPdGpoBzsO/wDORaXWKoLsLErly/Z03Pr2vfQ6bXkUnuouAdOYv8NJYlSBU/Wv9ozj9W/OYxl5qPcPnGUcr+1jNsswP6/0E9W/X+pmDL4+75z2g7/d+UiswJ/RkSnXbtLbaaEnVtPR7h/aSbHt9oI+cxIi6WbmLXZ99baMPH9CZa0wrXL5SVCkqWsMtxe2+XUbbG0t+j4/aH1fOQMSCWBOps2t7/Zkzgz2c+r4NJl+JPa5xgFxfsa22+g1HZa/d7pjc6L+BDuT4a299r9gBEjY3FjMP7dv6/1tMWK4kqgM7ZVCLcm/s11JPYNTbW1pwdEjoeAfpJB065tdhYASq6Q9NjUf6PhSQCcr1hv2EU//ALeztmq4/pK5FWnSLLSqOXN7Z2uALMRy02HbzkbhKNnBA2IOu0vu9DtnCOCtUyUaC7AAdigADMx+c7Dh0IRQTcgAE9pAtecr6C+UanTUUq9HJc61qdzf8anXTuJ8J1LC4xKihqbBlPMG4/tJZoZoiJAiIgIiICIiAnltp6nwwObumlieZsZFe+40I7OR5EGTsQPOI7z8ZEdSde7b2319ns75srcejXHuuXI5/ar/ADj7Q7+32y78Jy9HKsHQ2I1BHKbpgeltFqYaq2RxoRZjr2iw2Mlgu0e8Z++Uz9McN9pj4K3ztI9XpxR5JUPqUf8AdJqi04xw8V6L0mtldWW9rkFlsGGvK95xPjvktr0DYVqbo2gfK669hAzWM6VX6cryosfFwPgDKLi3TFurqHq1ChWJXVr2Unu10mpbCzb8+YiysUNRvMLqNLruQ1tdj4SdhuJUwirm2FtjKR2uSTz19s+STLSWbbEmPSwGddLbgjb1zKuIHJlPdf8AsZroKW+tf1WvMek35E4ttTEHl8R/aZBVPMfP5maaGmVcW42Zh6zL5E4txFXuPsP5TItcH/X8zNPXitUfXPrsfjJFLj1YcwfED5S+SHGtuRhy+UjU6BsB5y3sLjcaPc6LbS45+znQr0jYelTQ+oiSafSpedIj8Lf2jlDVXKYfJlUagJa9zdiCLsQdvAdm53nsV8pGu9z7B/cSrTpPSO4ccuR+fcJ4xvHabZeruW1Gota9o3Nah3tYV8Tdr39RPj7PGazxutULgOwItdQpOUDbmBrpvLI1NNd7TGMF1jBjsNPnMa20q8Hw9nI00mz8OwNrTJhsLLbC4adZjxY3tM4fR1E2rh2PqUiGpsVPdz8Rz9cocImsuKUxk1G78J6dA2Wutvvrt61/L2TasNikqLmRgw7QbzkUz4TH1KTZqbFT3c/EbH1znY063E1DhXTsGy11t99dvWvL1eybVhsWlRQyMGB5g3/0mRliIgIiICIiBzzF/wCI/czD3yI0ncYGSu4IscxPiCbg+yQHfWaViyWGpv2n/umNkmWoLi17be43+U825cuX5Syow2n20+sJ5M0gRMGIC2IIGoImR3lZi8VvBtoPEOA0g7DIBqdryC3R6n3+2bFjdWJkYiemY42enHdUbdG05FvdML9GuxvaJsU+SePH9HKtYbo4/JgfbMLcCqDkD65thEWEz4cV51prcKqD6hmJsI43VvYZu2SehR7jJ4YvNpFOs6aAkd1vznipWJ3PO/dfwm8nBE/UPrEj1cAv1lQeJUfGZ8P2vNpczYQ+cJsVTAUefV+o3/pmbD8IQaqjHncI507bkbTPi18rzYMBgi9idF+P9pajD7cgJipY9bhVVzobeiNvXPbY0qf8Metr+4CdZJGbbU2hTEssOkp6XEjlvnp099OrdjpbW+g59sxtx3NcLiXLdi0gq37yWNpLSNuw6frWTuvUbn9euc7avUO9Wof4rfASoq8WTMQQ7a2uXa3xmbNe1l/Tq9TitJd3A9a/nIlTpTh1/eL7f7TltaocxtlHnFRcXJse+WuGXzVNgCQNpJJbpbbG6t0ypfVDN+FWb4TzhfKM1Nr0BUB8AoPje4PrmoNXb0czAdmZgNcvLbnJlPC0BhatSpVC1VLAIDuBksSls2uYi6kgZDeS6hN1+hOgvSRsdg1rOmRszIQDcHLbzh2XvtNhmm+SOll4VR72qH+cj5TcpyrZERIERECh6W8IFWkXF89MEiwN2A1y2G+vz7ZoyOSPVOrzn3SrhRo18yj9nUzEdzblfiR490sVV3nx9jpfu259vvhTPSSjDXrqg/aMq25kgAjkReQ6nFKI/erpfa52NjsO2Rel75Qr2vZduWrW+Y9k1c8Zb7Kj/MfnOuOO455XVbTiOMUrGxY77I3I2O4EqMTjMxNlbnvbtt2+uVB4pUPMD+EfOYzjqh+ufVYfCdJjpi5VLfCsx2/V/wAtZ5HDjz/Ln4dnvkcVWO7MfEmfCJrbLOcEBu6j1j18/CR8U6Jt5+l9DbnbmJ5aRa9iT+Edn2ouVWRIwNZ6z5KVJSbE6sx0G5sFklKFU0euVqPVBshqKtR1DWzEFtr2kqniMG2EVKVY0sS9Hq6lbLVW1yDUD5NGuBlGXcXzbyDguE0MLTq03xDN16ZbilbIMrgMA1QZtSOQ235Tjzzv4xvWE6tQ24iWvkrBwtrlUC21sdxfs9sh/wC1wxy9a5O1rkD3Wli/DsNh6VRaL1XeqFBLCnlChgx0Ukg6dsraPBadPK4ZmbcDLax+9e4mpz+Wd4/H+PtSnm3Pdqb/ABJmXCYvDpTUVMMHqC92NSoFOunmJa2n3p4q4FGcuyksSTfQeFgNvVMbYVM4YhSeQLH4Ai+sZS1qWJo6RIoOTC4YW5stSpb/AKtVh7p4xOOfEAOUQIllzU6dKmozagHq1F9ja99pgOCXkij7XpHN43Pwkj9mFsFa57AgAO2hsSAD7piY6u12s6OEwn0ZXFX/APps2amCQLFiDdCullCnMGsS1gN5ATKGpFr5VKMwWxJTOcws29xfeYMHgagIq5G6tlcK9vMY3Ggba+m28zfRGqvTRfSqZEXc3Yk5QSPHc6RPlakccelVqMcOvVoVK7FBmNrsEzuVHdc7cr2lNg+B9Uwc1FbTYX56a9nrlji+uwhZHyhkXMLCkxIbVSHA84WPaRK3B8dr1Syu7ZbE2vZdBoLbbxLjNM2XftYZpCXCYcb3LX2JUDxuBfflImD69muyvk3J86w/XfMFGjoNL7X0N78vVL5Jfg4JFZqYZvOOpPPa5udh85aUhZQB2CVH0V8pOU2u17jQnxPqltTYADwEYe6uU6SOvphbZXLbXuoF7jX0STy9khYvAVeqatlbqrZetHoXLILZwLA928mf7Pe2fKwHpXyttfNv4CecR0gq/Rmw2YCldTsitq4NusIuVuoNu4dkZW/BNP0N5MktwrDeDn21Hm0TXvJ+luGYX/lg+0k/ObDODZERAREQEhcY4YK9FqZ0vqp+yw9Fvb7rybEDk5pMjMjizKxBHZ+fbfsInqnNq6b8Huv0hBdkFnHao2b1fAnsmqUm0mlUHTi+WnvqtTQX1tZh3cporYo8qbetkHzm/dMRfqfCsP8A4zNcwdKgF/aI7NrswC67ab6eOs64XUc8p2ouvqckQeLMfgs+hqvag8FY+8sJaYzE0M11yoPslwT7TqZhXF0+RLfhV2/pBm+UZ0hGnUP12H4Qg+IMfQGO7VD/ABsP6bSwOI+zTc/whf6yJ9FSpypAfidf+0NJuGlevBx9m/iSf6iZ5rUMt1AtopsNPrW2EsiavPql/wA7e/zZFxRYE3IJyrsCB6feTJtdI+G4dWp00xBpg0ql8rkZkPpDUcjdW3+yZH4r0iqUyFXILgHRFHvsJZrxqpWprh3dBTWwFxTS4QPkDPa7Bc728Zjr0KS2Lmk5tvmOnZvYRJbO6ZXXpV47jdVqKNmY5id7aW52t4yPRxNRqLelmuoGpufVy9UvKLDdclu5RaZGck3uRvoNAL8h2TXD7Z5X9NeweCrXYsGN0YXIbciwFzPeG4DVV1dhYXBOqi9jfTXX2S9quW31/XdPJOnwjhinLJjhMC1s1jYa3ym25bcAT2FmNqrGwLNyAuT2tbRvDlNVYmUukNQ0fo5yCmik3y2Ng5cAm9rZqjHa50udBIlXGtTZHRirKKbKwOoYXIII9W0nYvg9FcF1q1M1Z0IamppuNWOa1L01tlp+loc5tpMWD6la1E4gMaShesQAXIy6ArfQXtsQRyN7ThL71HSsAxfWHratXM51JcPUPYAQwsdh3WtMtbjCVBam+1iAlIItxzJve8j8WWlUq1BQ/Y0msFzX0+0bAsQCbkDU6gXkTC8HWibrU6wkbKpy28e3utJ1udf0JuM4lUZPPdjlB5/E7n1ykTGucoO1/Ru2xOpte3OW5wzMCMra6bW+Mhrwdha+hB3YoNjoNLzeU1qRJ9pApjsEqsRxF+tKi+UHLy7e202DD8PdzZPOPYis59iiXmF6KY9hlTD4gbaiiaf8zgSZ39Eara51PPuPNvylnisJhThEKOfpGZOsGtgAz/VZbL9XUMbknQTaKHknx770cv46tIe6mSfdJ+C8hmJzXepQQGxNmrVDptuoHM85MrFm3Veh6WwGFH/Bpe9AZcSNw3B9TRp0gbimiJftyqFv7pJnJoiIgIiICIiB8ZbixnNukHCzhap0PVEgoRrYE2y/wnTwInSpVdI+CDFUShNiNVOm9iLG40BuQbcjA5P0pw2daZ5KKxO+xS247yJoOPrUaV81LMQAdg25tu150Xj6kU7EWIWspB3BGUEe2c546v7NyeXV/wBQ/tOk9JfbBhukN3VVoZA2xOnInQADsl5hqFWqlVxkVKKGo7MwUKuu1zdjobAAkzVsI+evSKq+UblhsSCDqOW03ClhsPUpVKOJ64IxpsDRFMuGQtYEVCAAQ517pZvSdbOC8KGJw9XELjMOlOjrUzNUDoCQAxpinexJsDzN5i6I4fDY7rs+KqUjRpvWK9TmLU6YzVGUioQCNNDqbyw4SmAw1HEUqeGxNVMQqpU66vSS4R84y9VTOXUds9cM4jQwrM2F4fQpl0ekxqVcTWLI4sykFlFiO6Z/6XprHCMfha9StSZa9+rrNQfNTsSis4NVcugKrsCdT659r0PNW/8Au0Hsa02HEcfCoVWng8OrAqeqoUqbZWFmHWOSwuCRcHnKujhDiTbDpUr2Fj1CNUy65hdlBC7c5rHr2l+nnE8Jw6YOk6Vc2Ib01VgRtUzZqYGakVtTFzcNfQCUuM6P1sQwNPLlAF7so1HMg6897TasD5OMe7aYSvbtqPSpD2ZgfdNgwfkcxjemMNT/ABVKlQ+wJb+aZuta2d725/hqPVIEd1ZhuQb++ZesHK58AT8BOq4PyJsP8TFKO6nRt72qH4S2oeRzCj062IfuzU1H8lMH3zc/kkmk47cVsx2Vj7B8SINJuYA/EwHwvO/UPJhw9f3Gb8dSs/uZ7e6WuG6KYOn6GFoLbmKVO/ty3jy04R+b6OFZvRKnuQNUPsWWmE6GYup6NCuQeygyD21Bb3z9HpTAFgLDsGg9k9TPkq8Y/PWE8kmPckGgVVhY9bVogWuDshJG3ZLxfIhiHHnvh10A/eVCABYC2VR752mJnlV05bgPIaqgZ8V/06Kp72ZvhLmh5IMGPSau/jUC/wBCrN5iTdVrNDyb8PX/ANOrfjao/udiJa4To5haX+Hh6Kfhp0wfaBLGJB8C22n2IgIiICIiAiIgIiICIiAiIgaH5SOjbuhrUKbVGsQ1NAC5vYZ1HPYAgdgPKc4odDOIVNVwFTXnUahT/qe49k/QcSy2HtxHC+SzibakYWl+KrUcj1U6dvfLOh5GMU3+Jjqad1OgW/mep8p1uJeVTUc0w/kRpfvcZin7k6qkPchPvlnh/I3w1fTpVKp/4tas3uDAe6bxEm1a/g/J/wAOpehgsOCOZpIx9rAmXeHwqILIqqOxQAPYJliQIiICIiAiIgIiICIiAiIgIiICIiAiIgIiICIiAiIgIiICIiAiIgIiICIiAiIgIiICIiAiIgIiICIiAiIgIiICIiAiIgIiICIiB//Z"/>
          <p:cNvSpPr>
            <a:spLocks noChangeAspect="1" noChangeArrowheads="1"/>
          </p:cNvSpPr>
          <p:nvPr/>
        </p:nvSpPr>
        <p:spPr bwMode="auto">
          <a:xfrm>
            <a:off x="1832372" y="-162520"/>
            <a:ext cx="342900" cy="342901"/>
          </a:xfrm>
          <a:prstGeom prst="rect">
            <a:avLst/>
          </a:prstGeom>
          <a:noFill/>
        </p:spPr>
        <p:txBody>
          <a:bodyPr vert="horz" wrap="square" lIns="102870" tIns="51435" rIns="102870" bIns="51435" numCol="1" anchor="t" anchorCtr="0" compatLnSpc="1">
            <a:prstTxWarp prst="textNoShape">
              <a:avLst/>
            </a:prstTxWarp>
          </a:bodyPr>
          <a:lstStyle/>
          <a:p>
            <a:endParaRPr lang="en-US" sz="2925"/>
          </a:p>
        </p:txBody>
      </p:sp>
      <p:sp>
        <p:nvSpPr>
          <p:cNvPr id="11" name="Content Placeholder 1"/>
          <p:cNvSpPr txBox="1">
            <a:spLocks/>
          </p:cNvSpPr>
          <p:nvPr/>
        </p:nvSpPr>
        <p:spPr>
          <a:xfrm>
            <a:off x="2171617" y="1098508"/>
            <a:ext cx="3928448" cy="667032"/>
          </a:xfrm>
          <a:prstGeom prst="rect">
            <a:avLst/>
          </a:prstGeom>
          <a:solidFill>
            <a:schemeClr val="accent6">
              <a:lumMod val="10000"/>
              <a:lumOff val="90000"/>
            </a:schemeClr>
          </a:solidFill>
          <a:scene3d>
            <a:camera prst="orthographicFront"/>
            <a:lightRig rig="threePt" dir="t"/>
          </a:scene3d>
          <a:sp3d>
            <a:bevelT/>
          </a:sp3d>
        </p:spPr>
        <p:txBody>
          <a:bodyPr vert="horz" lIns="111531" tIns="55767" rIns="111531" bIns="55767" rtlCol="0">
            <a:normAutofit lnSpcReduction="10000"/>
          </a:bodyPr>
          <a:lstStyle/>
          <a:p>
            <a:pPr marL="418256" indent="-418256" defTabSz="1115345">
              <a:spcBef>
                <a:spcPct val="20000"/>
              </a:spcBef>
              <a:defRPr/>
            </a:pPr>
            <a:r>
              <a:rPr lang="en-US" sz="3938" dirty="0">
                <a:latin typeface="Helvetica" pitchFamily="34" charset="0"/>
              </a:rPr>
              <a:t>Analog Station</a:t>
            </a:r>
          </a:p>
        </p:txBody>
      </p:sp>
      <p:sp>
        <p:nvSpPr>
          <p:cNvPr id="12" name="Content Placeholder 1"/>
          <p:cNvSpPr txBox="1">
            <a:spLocks/>
          </p:cNvSpPr>
          <p:nvPr/>
        </p:nvSpPr>
        <p:spPr>
          <a:xfrm>
            <a:off x="11025157" y="4523155"/>
            <a:ext cx="2754306" cy="810414"/>
          </a:xfrm>
          <a:prstGeom prst="rect">
            <a:avLst/>
          </a:prstGeom>
          <a:solidFill>
            <a:srgbClr val="FFC000"/>
          </a:solidFill>
          <a:effectLst>
            <a:glow rad="228600">
              <a:schemeClr val="accent6">
                <a:lumMod val="75000"/>
                <a:lumOff val="25000"/>
                <a:alpha val="40000"/>
              </a:schemeClr>
            </a:glow>
          </a:effectLst>
          <a:scene3d>
            <a:camera prst="orthographicFront"/>
            <a:lightRig rig="threePt" dir="t"/>
          </a:scene3d>
          <a:sp3d>
            <a:bevelT/>
          </a:sp3d>
        </p:spPr>
        <p:txBody>
          <a:bodyPr vert="horz" lIns="111531" tIns="55767" rIns="111531" bIns="55767" rtlCol="0">
            <a:normAutofit/>
          </a:bodyPr>
          <a:lstStyle/>
          <a:p>
            <a:pPr marL="418256" indent="-418256" defTabSz="1115345">
              <a:spcBef>
                <a:spcPct val="20000"/>
              </a:spcBef>
              <a:defRPr/>
            </a:pPr>
            <a:r>
              <a:rPr lang="en-US" sz="3938" dirty="0">
                <a:latin typeface="Helvetica" pitchFamily="34" charset="0"/>
              </a:rPr>
              <a:t>Resources</a:t>
            </a:r>
          </a:p>
        </p:txBody>
      </p:sp>
      <p:sp>
        <p:nvSpPr>
          <p:cNvPr id="13" name="Content Placeholder 1"/>
          <p:cNvSpPr txBox="1">
            <a:spLocks/>
          </p:cNvSpPr>
          <p:nvPr/>
        </p:nvSpPr>
        <p:spPr>
          <a:xfrm>
            <a:off x="2292642" y="5637312"/>
            <a:ext cx="3240360" cy="729081"/>
          </a:xfrm>
          <a:prstGeom prst="rect">
            <a:avLst/>
          </a:prstGeom>
          <a:solidFill>
            <a:schemeClr val="accent6">
              <a:lumMod val="75000"/>
              <a:lumOff val="25000"/>
            </a:schemeClr>
          </a:solidFill>
          <a:scene3d>
            <a:camera prst="orthographicFront"/>
            <a:lightRig rig="threePt" dir="t"/>
          </a:scene3d>
          <a:sp3d>
            <a:bevelT/>
          </a:sp3d>
        </p:spPr>
        <p:txBody>
          <a:bodyPr vert="horz" lIns="111531" tIns="55767" rIns="111531" bIns="55767" rtlCol="0">
            <a:normAutofit/>
          </a:bodyPr>
          <a:lstStyle/>
          <a:p>
            <a:pPr marL="418256" indent="-418256" defTabSz="1115345">
              <a:spcBef>
                <a:spcPct val="20000"/>
              </a:spcBef>
              <a:defRPr/>
            </a:pPr>
            <a:r>
              <a:rPr lang="en-US" sz="3938" dirty="0">
                <a:latin typeface="Helvetica" pitchFamily="34" charset="0"/>
              </a:rPr>
              <a:t>Analog Trunk</a:t>
            </a:r>
          </a:p>
        </p:txBody>
      </p:sp>
      <p:sp>
        <p:nvSpPr>
          <p:cNvPr id="14" name="Content Placeholder 1"/>
          <p:cNvSpPr txBox="1">
            <a:spLocks/>
          </p:cNvSpPr>
          <p:nvPr/>
        </p:nvSpPr>
        <p:spPr>
          <a:xfrm>
            <a:off x="2171617" y="3535672"/>
            <a:ext cx="4090466" cy="741147"/>
          </a:xfrm>
          <a:prstGeom prst="rect">
            <a:avLst/>
          </a:prstGeom>
          <a:solidFill>
            <a:schemeClr val="accent6">
              <a:lumMod val="10000"/>
              <a:lumOff val="90000"/>
            </a:schemeClr>
          </a:solidFill>
          <a:scene3d>
            <a:camera prst="orthographicFront"/>
            <a:lightRig rig="threePt" dir="t"/>
          </a:scene3d>
          <a:sp3d>
            <a:bevelT/>
          </a:sp3d>
        </p:spPr>
        <p:txBody>
          <a:bodyPr vert="horz" lIns="111531" tIns="55767" rIns="111531" bIns="55767" rtlCol="0">
            <a:noAutofit/>
          </a:bodyPr>
          <a:lstStyle/>
          <a:p>
            <a:pPr marL="418256" indent="-418256" defTabSz="1115345">
              <a:spcBef>
                <a:spcPct val="20000"/>
              </a:spcBef>
              <a:defRPr/>
            </a:pPr>
            <a:r>
              <a:rPr lang="en-US" sz="3938" dirty="0">
                <a:latin typeface="Helvetica" pitchFamily="34" charset="0"/>
              </a:rPr>
              <a:t>Mobile Extension</a:t>
            </a:r>
          </a:p>
        </p:txBody>
      </p:sp>
      <p:sp>
        <p:nvSpPr>
          <p:cNvPr id="15" name="Content Placeholder 1"/>
          <p:cNvSpPr txBox="1">
            <a:spLocks/>
          </p:cNvSpPr>
          <p:nvPr/>
        </p:nvSpPr>
        <p:spPr>
          <a:xfrm>
            <a:off x="2292642" y="6447402"/>
            <a:ext cx="3240360" cy="729081"/>
          </a:xfrm>
          <a:prstGeom prst="rect">
            <a:avLst/>
          </a:prstGeom>
          <a:solidFill>
            <a:schemeClr val="accent6">
              <a:lumMod val="75000"/>
              <a:lumOff val="25000"/>
            </a:schemeClr>
          </a:solidFill>
          <a:scene3d>
            <a:camera prst="orthographicFront"/>
            <a:lightRig rig="threePt" dir="t"/>
          </a:scene3d>
          <a:sp3d>
            <a:bevelT/>
          </a:sp3d>
        </p:spPr>
        <p:txBody>
          <a:bodyPr vert="horz" lIns="111531" tIns="55767" rIns="111531" bIns="55767" rtlCol="0">
            <a:normAutofit/>
          </a:bodyPr>
          <a:lstStyle/>
          <a:p>
            <a:pPr marL="418256" indent="-418256" defTabSz="1115345">
              <a:spcBef>
                <a:spcPct val="20000"/>
              </a:spcBef>
              <a:defRPr/>
            </a:pPr>
            <a:r>
              <a:rPr lang="en-US" sz="3938" dirty="0">
                <a:latin typeface="Helvetica" pitchFamily="34" charset="0"/>
              </a:rPr>
              <a:t>Digital Trunk</a:t>
            </a:r>
          </a:p>
        </p:txBody>
      </p:sp>
      <p:sp>
        <p:nvSpPr>
          <p:cNvPr id="16" name="Content Placeholder 1"/>
          <p:cNvSpPr txBox="1">
            <a:spLocks/>
          </p:cNvSpPr>
          <p:nvPr/>
        </p:nvSpPr>
        <p:spPr>
          <a:xfrm>
            <a:off x="2171617" y="1908598"/>
            <a:ext cx="3928448" cy="667032"/>
          </a:xfrm>
          <a:prstGeom prst="rect">
            <a:avLst/>
          </a:prstGeom>
          <a:solidFill>
            <a:schemeClr val="accent6">
              <a:lumMod val="10000"/>
              <a:lumOff val="90000"/>
            </a:schemeClr>
          </a:solidFill>
          <a:scene3d>
            <a:camera prst="orthographicFront"/>
            <a:lightRig rig="threePt" dir="t"/>
          </a:scene3d>
          <a:sp3d>
            <a:bevelT/>
          </a:sp3d>
        </p:spPr>
        <p:txBody>
          <a:bodyPr vert="horz" lIns="111531" tIns="55767" rIns="111531" bIns="55767" rtlCol="0">
            <a:normAutofit lnSpcReduction="10000"/>
          </a:bodyPr>
          <a:lstStyle/>
          <a:p>
            <a:pPr marL="418256" indent="-418256" defTabSz="1115345">
              <a:spcBef>
                <a:spcPct val="20000"/>
              </a:spcBef>
              <a:defRPr/>
            </a:pPr>
            <a:r>
              <a:rPr lang="en-US" sz="3938" dirty="0">
                <a:latin typeface="Helvetica" pitchFamily="34" charset="0"/>
              </a:rPr>
              <a:t>Digital Station</a:t>
            </a:r>
          </a:p>
        </p:txBody>
      </p:sp>
      <p:sp>
        <p:nvSpPr>
          <p:cNvPr id="17" name="Content Placeholder 1"/>
          <p:cNvSpPr txBox="1">
            <a:spLocks/>
          </p:cNvSpPr>
          <p:nvPr/>
        </p:nvSpPr>
        <p:spPr>
          <a:xfrm>
            <a:off x="2292642" y="7257492"/>
            <a:ext cx="3240360" cy="729081"/>
          </a:xfrm>
          <a:prstGeom prst="rect">
            <a:avLst/>
          </a:prstGeom>
          <a:solidFill>
            <a:schemeClr val="accent6">
              <a:lumMod val="75000"/>
              <a:lumOff val="25000"/>
            </a:schemeClr>
          </a:solidFill>
          <a:scene3d>
            <a:camera prst="orthographicFront"/>
            <a:lightRig rig="threePt" dir="t"/>
          </a:scene3d>
          <a:sp3d>
            <a:bevelT/>
          </a:sp3d>
        </p:spPr>
        <p:txBody>
          <a:bodyPr vert="horz" lIns="111531" tIns="55767" rIns="111531" bIns="55767" rtlCol="0">
            <a:normAutofit/>
          </a:bodyPr>
          <a:lstStyle/>
          <a:p>
            <a:pPr marL="418256" indent="-418256" defTabSz="1115345">
              <a:spcBef>
                <a:spcPct val="20000"/>
              </a:spcBef>
              <a:defRPr/>
            </a:pPr>
            <a:r>
              <a:rPr lang="en-US" sz="3938" dirty="0">
                <a:latin typeface="Helvetica" pitchFamily="34" charset="0"/>
              </a:rPr>
              <a:t>IP/SIP Trunk</a:t>
            </a:r>
          </a:p>
        </p:txBody>
      </p:sp>
      <p:sp>
        <p:nvSpPr>
          <p:cNvPr id="18" name="Content Placeholder 1"/>
          <p:cNvSpPr txBox="1">
            <a:spLocks/>
          </p:cNvSpPr>
          <p:nvPr/>
        </p:nvSpPr>
        <p:spPr>
          <a:xfrm>
            <a:off x="2171617" y="2718688"/>
            <a:ext cx="3928448" cy="667032"/>
          </a:xfrm>
          <a:prstGeom prst="rect">
            <a:avLst/>
          </a:prstGeom>
          <a:solidFill>
            <a:schemeClr val="accent6">
              <a:lumMod val="10000"/>
              <a:lumOff val="90000"/>
            </a:schemeClr>
          </a:solidFill>
          <a:scene3d>
            <a:camera prst="orthographicFront"/>
            <a:lightRig rig="threePt" dir="t"/>
          </a:scene3d>
          <a:sp3d>
            <a:bevelT/>
          </a:sp3d>
        </p:spPr>
        <p:txBody>
          <a:bodyPr vert="horz" lIns="111531" tIns="55767" rIns="111531" bIns="55767" rtlCol="0">
            <a:normAutofit lnSpcReduction="10000"/>
          </a:bodyPr>
          <a:lstStyle/>
          <a:p>
            <a:pPr marL="418256" indent="-418256" defTabSz="1115345">
              <a:spcBef>
                <a:spcPct val="20000"/>
              </a:spcBef>
              <a:defRPr/>
            </a:pPr>
            <a:r>
              <a:rPr lang="en-US" sz="3938" dirty="0">
                <a:latin typeface="Helvetica" pitchFamily="34" charset="0"/>
              </a:rPr>
              <a:t>IP Station</a:t>
            </a:r>
          </a:p>
        </p:txBody>
      </p:sp>
      <p:grpSp>
        <p:nvGrpSpPr>
          <p:cNvPr id="19" name="Group 18"/>
          <p:cNvGrpSpPr/>
          <p:nvPr/>
        </p:nvGrpSpPr>
        <p:grpSpPr>
          <a:xfrm>
            <a:off x="2940714" y="4491142"/>
            <a:ext cx="2012445" cy="874440"/>
            <a:chOff x="0" y="-14808"/>
            <a:chExt cx="1788840" cy="777280"/>
          </a:xfrm>
        </p:grpSpPr>
        <p:sp>
          <p:nvSpPr>
            <p:cNvPr id="20" name="Rounded Rectangle 19"/>
            <p:cNvSpPr/>
            <p:nvPr/>
          </p:nvSpPr>
          <p:spPr>
            <a:xfrm>
              <a:off x="0" y="-14808"/>
              <a:ext cx="1788840" cy="777280"/>
            </a:xfrm>
            <a:prstGeom prst="roundRect">
              <a:avLst/>
            </a:prstGeom>
            <a:solidFill>
              <a:schemeClr val="bg1">
                <a:lumMod val="85000"/>
              </a:schemeClr>
            </a:solidFill>
            <a:ln>
              <a:noFill/>
            </a:ln>
            <a:scene3d>
              <a:camera prst="isometricLeftDown">
                <a:rot lat="0"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21" name="Content Placeholder 1"/>
            <p:cNvSpPr txBox="1">
              <a:spLocks/>
            </p:cNvSpPr>
            <p:nvPr/>
          </p:nvSpPr>
          <p:spPr>
            <a:xfrm>
              <a:off x="269558" y="88196"/>
              <a:ext cx="1215752" cy="576064"/>
            </a:xfrm>
            <a:prstGeom prst="rect">
              <a:avLst/>
            </a:prstGeom>
            <a:solidFill>
              <a:schemeClr val="accent6">
                <a:lumMod val="90000"/>
                <a:lumOff val="10000"/>
              </a:schemeClr>
            </a:solidFill>
            <a:scene3d>
              <a:camera prst="orthographicFront"/>
              <a:lightRig rig="threePt" dir="t"/>
            </a:scene3d>
            <a:sp3d>
              <a:bevelT/>
            </a:sp3d>
          </p:spPr>
          <p:txBody>
            <a:bodyPr vert="horz" lIns="111531" tIns="55767" rIns="111531" bIns="55767" rtlCol="0">
              <a:normAutofit fontScale="92500" lnSpcReduction="10000"/>
            </a:bodyPr>
            <a:lstStyle/>
            <a:p>
              <a:pPr marL="418256" indent="-418256" defTabSz="1115345">
                <a:spcBef>
                  <a:spcPct val="20000"/>
                </a:spcBef>
                <a:defRPr/>
              </a:pPr>
              <a:r>
                <a:rPr lang="en-US" sz="3938" dirty="0">
                  <a:latin typeface="Helvetica" pitchFamily="34" charset="0"/>
                </a:rPr>
                <a:t>Ports</a:t>
              </a:r>
            </a:p>
          </p:txBody>
        </p:sp>
      </p:grpSp>
      <p:sp>
        <p:nvSpPr>
          <p:cNvPr id="22" name="Equal 21"/>
          <p:cNvSpPr/>
          <p:nvPr/>
        </p:nvSpPr>
        <p:spPr>
          <a:xfrm>
            <a:off x="4884930" y="4589586"/>
            <a:ext cx="1134126" cy="648072"/>
          </a:xfrm>
          <a:prstGeom prst="mathEqua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solidFill>
                <a:schemeClr val="tx1"/>
              </a:solidFill>
            </a:endParaRPr>
          </a:p>
        </p:txBody>
      </p:sp>
      <p:sp>
        <p:nvSpPr>
          <p:cNvPr id="23" name="Title 1"/>
          <p:cNvSpPr txBox="1">
            <a:spLocks/>
          </p:cNvSpPr>
          <p:nvPr/>
        </p:nvSpPr>
        <p:spPr bwMode="gray">
          <a:xfrm>
            <a:off x="63747" y="22624"/>
            <a:ext cx="10938510" cy="647700"/>
          </a:xfrm>
          <a:prstGeom prst="rect">
            <a:avLst/>
          </a:prstGeom>
        </p:spPr>
        <p:txBody>
          <a:bodyPr vert="horz" lIns="130622" tIns="65311" rIns="130622" bIns="65311" rtlCol="0" anchor="ctr">
            <a:normAutofit lnSpcReduction="10000"/>
          </a:bodyPr>
          <a:lstStyle>
            <a:lvl1pPr algn="l" rtl="0" eaLnBrk="1" fontAlgn="base" hangingPunct="1">
              <a:spcBef>
                <a:spcPct val="0"/>
              </a:spcBef>
              <a:spcAft>
                <a:spcPct val="0"/>
              </a:spcAft>
              <a:defRPr kumimoji="1" sz="3400" b="0" baseline="0">
                <a:solidFill>
                  <a:schemeClr val="bg1"/>
                </a:solidFill>
                <a:latin typeface="Verdana" panose="020B0604030504040204" pitchFamily="34" charset="0"/>
                <a:ea typeface="+mj-ea"/>
                <a:cs typeface="Verdana" panose="020B0604030504040204" pitchFamily="34" charset="0"/>
              </a:defRPr>
            </a:lvl1pPr>
            <a:lvl2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2pPr>
            <a:lvl3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3pPr>
            <a:lvl4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4pPr>
            <a:lvl5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5pPr>
            <a:lvl6pPr marL="65311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6pPr>
            <a:lvl7pPr marL="130622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7pPr>
            <a:lvl8pPr marL="195933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8pPr>
            <a:lvl9pPr marL="261244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9pPr>
          </a:lstStyle>
          <a:p>
            <a:pPr defTabSz="914400"/>
            <a:r>
              <a:rPr lang="en-US" sz="3600" kern="0" dirty="0" smtClean="0"/>
              <a:t>Terminology</a:t>
            </a:r>
            <a:endParaRPr lang="en-US" sz="3600" kern="0" dirty="0"/>
          </a:p>
        </p:txBody>
      </p:sp>
    </p:spTree>
    <p:extLst>
      <p:ext uri="{BB962C8B-B14F-4D97-AF65-F5344CB8AC3E}">
        <p14:creationId xmlns:p14="http://schemas.microsoft.com/office/powerpoint/2010/main" val="130313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lide(fromBottom)">
                                      <p:cBhvr>
                                        <p:cTn id="7" dur="500"/>
                                        <p:tgtEl>
                                          <p:spTgt spid="11"/>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slide(fromBottom)">
                                      <p:cBhvr>
                                        <p:cTn id="14" dur="500"/>
                                        <p:tgtEl>
                                          <p:spTgt spid="16"/>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lide(fromBottom)">
                                      <p:cBhvr>
                                        <p:cTn id="18" dur="500"/>
                                        <p:tgtEl>
                                          <p:spTgt spid="18"/>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lide(fromBottom)">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lide(fromBottom)">
                                      <p:cBhvr>
                                        <p:cTn id="27" dur="500"/>
                                        <p:tgtEl>
                                          <p:spTgt spid="13"/>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slide(fromBottom)">
                                      <p:cBhvr>
                                        <p:cTn id="30" dur="500"/>
                                        <p:tgtEl>
                                          <p:spTgt spid="3"/>
                                        </p:tgtEl>
                                      </p:cBhvr>
                                    </p:animEffect>
                                  </p:childTnLst>
                                </p:cTn>
                              </p:par>
                            </p:childTnLst>
                          </p:cTn>
                        </p:par>
                        <p:par>
                          <p:cTn id="31" fill="hold">
                            <p:stCondLst>
                              <p:cond delay="500"/>
                            </p:stCondLst>
                            <p:childTnLst>
                              <p:par>
                                <p:cTn id="32" presetID="1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lide(fromBottom)">
                                      <p:cBhvr>
                                        <p:cTn id="34" dur="500"/>
                                        <p:tgtEl>
                                          <p:spTgt spid="15"/>
                                        </p:tgtEl>
                                      </p:cBhvr>
                                    </p:animEffect>
                                  </p:childTnLst>
                                </p:cTn>
                              </p:par>
                            </p:childTnLst>
                          </p:cTn>
                        </p:par>
                        <p:par>
                          <p:cTn id="35" fill="hold">
                            <p:stCondLst>
                              <p:cond delay="1000"/>
                            </p:stCondLst>
                            <p:childTnLst>
                              <p:par>
                                <p:cTn id="36" presetID="12" presetClass="entr" presetSubtype="4"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slide(fromBottom)">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slide(fromLeft)">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63" presetClass="path" presetSubtype="0" accel="50000" decel="50000" fill="hold" nodeType="clickEffect">
                                  <p:stCondLst>
                                    <p:cond delay="0"/>
                                  </p:stCondLst>
                                  <p:childTnLst>
                                    <p:animMotion origin="layout" path="M 0 0  L 0.25 0  E" pathEditMode="relative" ptsTypes="">
                                      <p:cBhvr>
                                        <p:cTn id="47" dur="2000" fill="hold"/>
                                        <p:tgtEl>
                                          <p:spTgt spid="19"/>
                                        </p:tgtEl>
                                        <p:attrNameLst>
                                          <p:attrName>ppt_x</p:attrName>
                                          <p:attrName>ppt_y</p:attrName>
                                        </p:attrNameLst>
                                      </p:cBhvr>
                                    </p:animMotion>
                                  </p:childTnLst>
                                </p:cTn>
                              </p:par>
                              <p:par>
                                <p:cTn id="48" presetID="12" presetClass="entr" presetSubtype="8" fill="hold" grpId="1"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slide(fromLeft)">
                                      <p:cBhvr>
                                        <p:cTn id="50" dur="500"/>
                                        <p:tgtEl>
                                          <p:spTgt spid="22"/>
                                        </p:tgtEl>
                                      </p:cBhvr>
                                    </p:animEffect>
                                  </p:childTnLst>
                                </p:cTn>
                              </p:par>
                              <p:par>
                                <p:cTn id="51" presetID="63" presetClass="path" presetSubtype="0" accel="50000" decel="50000" fill="hold" grpId="0" nodeType="withEffect">
                                  <p:stCondLst>
                                    <p:cond delay="0"/>
                                  </p:stCondLst>
                                  <p:childTnLst>
                                    <p:animMotion origin="layout" path="M 2.72727E-6 1.59722E-6 L 0.28646 0.00586 " pathEditMode="relative" rAng="0" ptsTypes="AA">
                                      <p:cBhvr>
                                        <p:cTn id="52" dur="2000" fill="hold"/>
                                        <p:tgtEl>
                                          <p:spTgt spid="22"/>
                                        </p:tgtEl>
                                        <p:attrNameLst>
                                          <p:attrName>ppt_x</p:attrName>
                                          <p:attrName>ppt_y</p:attrName>
                                        </p:attrNameLst>
                                      </p:cBhvr>
                                      <p:rCtr x="14300" y="300"/>
                                    </p:animMotion>
                                  </p:childTnLst>
                                </p:cTn>
                              </p:par>
                            </p:childTnLst>
                          </p:cTn>
                        </p:par>
                        <p:par>
                          <p:cTn id="53" fill="hold">
                            <p:stCondLst>
                              <p:cond delay="2000"/>
                            </p:stCondLst>
                            <p:childTnLst>
                              <p:par>
                                <p:cTn id="54" presetID="53"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par>
                                <p:cTn id="59" presetID="12" presetClass="entr" presetSubtype="8" fill="hold" grpId="0" nodeType="with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slide(fromLeft)">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animBg="1"/>
      <p:bldP spid="12" grpId="0" animBg="1"/>
      <p:bldP spid="13" grpId="0" animBg="1"/>
      <p:bldP spid="14" grpId="0" animBg="1"/>
      <p:bldP spid="15" grpId="0" animBg="1"/>
      <p:bldP spid="16" grpId="0" animBg="1"/>
      <p:bldP spid="17" grpId="0" animBg="1"/>
      <p:bldP spid="18" grpId="0" animBg="1"/>
      <p:bldP spid="22" grpId="0" animBg="1"/>
      <p:bldP spid="2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1" y="4626864"/>
            <a:ext cx="3962400" cy="492443"/>
          </a:xfrm>
          <a:prstGeom prst="rect">
            <a:avLst/>
          </a:prstGeom>
          <a:noFill/>
        </p:spPr>
        <p:txBody>
          <a:bodyPr wrap="square" rtlCol="0">
            <a:spAutoFit/>
          </a:bodyPr>
          <a:lstStyle/>
          <a:p>
            <a:r>
              <a:rPr lang="en-US" dirty="0" smtClean="0"/>
              <a:t>SV9100 Licenses</a:t>
            </a:r>
            <a:endParaRPr lang="en-US" dirty="0"/>
          </a:p>
        </p:txBody>
      </p:sp>
      <p:pic>
        <p:nvPicPr>
          <p:cNvPr id="5" name="Picture 4"/>
          <p:cNvPicPr>
            <a:picLocks noChangeAspect="1"/>
          </p:cNvPicPr>
          <p:nvPr/>
        </p:nvPicPr>
        <p:blipFill>
          <a:blip r:embed="rId2"/>
          <a:stretch>
            <a:fillRect/>
          </a:stretch>
        </p:blipFill>
        <p:spPr>
          <a:xfrm>
            <a:off x="2667000" y="5531397"/>
            <a:ext cx="3638550" cy="24734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386385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130626" y="858514"/>
            <a:ext cx="10487402" cy="2838569"/>
          </a:xfrm>
          <a:prstGeom prst="roundRect">
            <a:avLst>
              <a:gd name="adj" fmla="val 10000"/>
            </a:avLst>
          </a:prstGeom>
          <a:solidFill>
            <a:schemeClr val="accent4">
              <a:tint val="40000"/>
              <a:hueOff val="0"/>
              <a:satOff val="0"/>
              <a:lumOff val="0"/>
            </a:schemeClr>
          </a:solidFill>
          <a:effectLst>
            <a:glow rad="228600">
              <a:schemeClr val="accent5">
                <a:satMod val="175000"/>
                <a:alpha val="40000"/>
              </a:schemeClr>
            </a:glow>
          </a:effectLst>
          <a:scene3d>
            <a:camera prst="orthographicFront">
              <a:rot lat="0" lon="0" rev="0"/>
            </a:camera>
            <a:lightRig rig="contrasting" dir="t">
              <a:rot lat="0" lon="0" rev="1200000"/>
            </a:lightRig>
          </a:scene3d>
          <a:sp3d contourW="19050" prstMaterial="metal">
            <a:bevelT w="88900" h="203200"/>
            <a:bevelB w="165100" h="254000"/>
          </a:sp3d>
        </p:spPr>
        <p:style>
          <a:lnRef idx="0">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sp>
      <p:sp>
        <p:nvSpPr>
          <p:cNvPr id="9" name="Rounded Rectangle 8"/>
          <p:cNvSpPr/>
          <p:nvPr/>
        </p:nvSpPr>
        <p:spPr>
          <a:xfrm>
            <a:off x="2444843" y="1236991"/>
            <a:ext cx="3115410" cy="2081617"/>
          </a:xfrm>
          <a:prstGeom prst="roundRect">
            <a:avLst>
              <a:gd name="adj" fmla="val 10000"/>
            </a:avLst>
          </a:prstGeom>
          <a:blipFill rotWithShape="0">
            <a:blip r:embed="rId2" cstate="print"/>
            <a:stretch>
              <a:fillRect/>
            </a:stretch>
          </a:blipFill>
          <a:effectLst>
            <a:glow rad="228600">
              <a:schemeClr val="accent5">
                <a:satMod val="175000"/>
                <a:alpha val="40000"/>
              </a:schemeClr>
            </a:glow>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4">
              <a:tint val="50000"/>
              <a:hueOff val="-1990639"/>
              <a:satOff val="11305"/>
              <a:lumOff val="897"/>
              <a:alphaOff val="0"/>
            </a:schemeClr>
          </a:effectRef>
          <a:fontRef idx="minor">
            <a:schemeClr val="lt1">
              <a:hueOff val="0"/>
              <a:satOff val="0"/>
              <a:lumOff val="0"/>
              <a:alphaOff val="0"/>
            </a:schemeClr>
          </a:fontRef>
        </p:style>
      </p:sp>
      <p:sp>
        <p:nvSpPr>
          <p:cNvPr id="10" name="Freeform 9"/>
          <p:cNvSpPr/>
          <p:nvPr/>
        </p:nvSpPr>
        <p:spPr>
          <a:xfrm rot="21600000">
            <a:off x="2194562" y="3697083"/>
            <a:ext cx="3235339" cy="3469363"/>
          </a:xfrm>
          <a:custGeom>
            <a:avLst/>
            <a:gdLst>
              <a:gd name="connsiteX0" fmla="*/ 299858 w 2855793"/>
              <a:gd name="connsiteY0" fmla="*/ 0 h 3083877"/>
              <a:gd name="connsiteX1" fmla="*/ 2555935 w 2855793"/>
              <a:gd name="connsiteY1" fmla="*/ 0 h 3083877"/>
              <a:gd name="connsiteX2" fmla="*/ 2767967 w 2855793"/>
              <a:gd name="connsiteY2" fmla="*/ 87827 h 3083877"/>
              <a:gd name="connsiteX3" fmla="*/ 2855793 w 2855793"/>
              <a:gd name="connsiteY3" fmla="*/ 299859 h 3083877"/>
              <a:gd name="connsiteX4" fmla="*/ 2855793 w 2855793"/>
              <a:gd name="connsiteY4" fmla="*/ 3083877 h 3083877"/>
              <a:gd name="connsiteX5" fmla="*/ 2855793 w 2855793"/>
              <a:gd name="connsiteY5" fmla="*/ 3083877 h 3083877"/>
              <a:gd name="connsiteX6" fmla="*/ 2855793 w 2855793"/>
              <a:gd name="connsiteY6" fmla="*/ 3083877 h 3083877"/>
              <a:gd name="connsiteX7" fmla="*/ 0 w 2855793"/>
              <a:gd name="connsiteY7" fmla="*/ 3083877 h 3083877"/>
              <a:gd name="connsiteX8" fmla="*/ 0 w 2855793"/>
              <a:gd name="connsiteY8" fmla="*/ 3083877 h 3083877"/>
              <a:gd name="connsiteX9" fmla="*/ 0 w 2855793"/>
              <a:gd name="connsiteY9" fmla="*/ 3083877 h 3083877"/>
              <a:gd name="connsiteX10" fmla="*/ 0 w 2855793"/>
              <a:gd name="connsiteY10" fmla="*/ 299858 h 3083877"/>
              <a:gd name="connsiteX11" fmla="*/ 87827 w 2855793"/>
              <a:gd name="connsiteY11" fmla="*/ 87826 h 3083877"/>
              <a:gd name="connsiteX12" fmla="*/ 299859 w 2855793"/>
              <a:gd name="connsiteY12" fmla="*/ 0 h 3083877"/>
              <a:gd name="connsiteX13" fmla="*/ 299858 w 2855793"/>
              <a:gd name="connsiteY13" fmla="*/ 0 h 308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5793" h="3083877">
                <a:moveTo>
                  <a:pt x="2555935" y="3083877"/>
                </a:moveTo>
                <a:lnTo>
                  <a:pt x="299858" y="3083877"/>
                </a:lnTo>
                <a:cubicBezTo>
                  <a:pt x="220331" y="3083877"/>
                  <a:pt x="144061" y="3052285"/>
                  <a:pt x="87826" y="2996050"/>
                </a:cubicBezTo>
                <a:cubicBezTo>
                  <a:pt x="31592" y="2939816"/>
                  <a:pt x="0" y="2863545"/>
                  <a:pt x="0" y="2784018"/>
                </a:cubicBezTo>
                <a:lnTo>
                  <a:pt x="0" y="0"/>
                </a:lnTo>
                <a:lnTo>
                  <a:pt x="0" y="0"/>
                </a:lnTo>
                <a:lnTo>
                  <a:pt x="0" y="0"/>
                </a:lnTo>
                <a:lnTo>
                  <a:pt x="2855793" y="0"/>
                </a:lnTo>
                <a:lnTo>
                  <a:pt x="2855793" y="0"/>
                </a:lnTo>
                <a:lnTo>
                  <a:pt x="2855793" y="0"/>
                </a:lnTo>
                <a:lnTo>
                  <a:pt x="2855793" y="2784019"/>
                </a:lnTo>
                <a:cubicBezTo>
                  <a:pt x="2855793" y="2863546"/>
                  <a:pt x="2824201" y="2939816"/>
                  <a:pt x="2767966" y="2996051"/>
                </a:cubicBezTo>
                <a:cubicBezTo>
                  <a:pt x="2711732" y="3052285"/>
                  <a:pt x="2635461" y="3083877"/>
                  <a:pt x="2555934" y="3083877"/>
                </a:cubicBezTo>
                <a:lnTo>
                  <a:pt x="2555935" y="3083877"/>
                </a:lnTo>
                <a:close/>
              </a:path>
            </a:pathLst>
          </a:custGeom>
          <a:solidFill>
            <a:srgbClr val="00B0F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435052" tIns="337988" rIns="435052" bIns="435052" numCol="1" spcCol="1170" anchor="t" anchorCtr="0">
            <a:noAutofit/>
          </a:bodyPr>
          <a:lstStyle/>
          <a:p>
            <a:pPr algn="ctr" defTabSz="2112490">
              <a:lnSpc>
                <a:spcPct val="90000"/>
              </a:lnSpc>
              <a:spcBef>
                <a:spcPct val="0"/>
              </a:spcBef>
              <a:spcAft>
                <a:spcPct val="35000"/>
              </a:spcAft>
            </a:pPr>
            <a:r>
              <a:rPr lang="en-US" sz="3840" dirty="0">
                <a:effectLst>
                  <a:outerShdw blurRad="38100" dist="38100" dir="2700000" algn="tl">
                    <a:srgbClr val="000000">
                      <a:alpha val="43137"/>
                    </a:srgbClr>
                  </a:outerShdw>
                </a:effectLst>
              </a:rPr>
              <a:t>Standard User License</a:t>
            </a:r>
          </a:p>
        </p:txBody>
      </p:sp>
      <p:sp>
        <p:nvSpPr>
          <p:cNvPr id="11" name="Rounded Rectangle 10"/>
          <p:cNvSpPr/>
          <p:nvPr/>
        </p:nvSpPr>
        <p:spPr>
          <a:xfrm>
            <a:off x="9184449" y="1191593"/>
            <a:ext cx="3115410" cy="2172417"/>
          </a:xfrm>
          <a:prstGeom prst="roundRect">
            <a:avLst>
              <a:gd name="adj" fmla="val 10000"/>
            </a:avLst>
          </a:prstGeom>
          <a:blipFill rotWithShape="0">
            <a:blip r:embed="rId3" cstate="print"/>
            <a:stretch>
              <a:fillRect/>
            </a:stretch>
          </a:blipFill>
          <a:effectLst>
            <a:glow rad="228600">
              <a:schemeClr val="accent5">
                <a:satMod val="175000"/>
                <a:alpha val="40000"/>
              </a:schemeClr>
            </a:glow>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4">
              <a:tint val="50000"/>
              <a:hueOff val="-3981279"/>
              <a:satOff val="22610"/>
              <a:lumOff val="1795"/>
              <a:alphaOff val="0"/>
            </a:schemeClr>
          </a:effectRef>
          <a:fontRef idx="minor">
            <a:schemeClr val="lt1">
              <a:hueOff val="0"/>
              <a:satOff val="0"/>
              <a:lumOff val="0"/>
              <a:alphaOff val="0"/>
            </a:schemeClr>
          </a:fontRef>
        </p:style>
      </p:sp>
      <p:sp>
        <p:nvSpPr>
          <p:cNvPr id="12" name="Freeform 11"/>
          <p:cNvSpPr/>
          <p:nvPr/>
        </p:nvSpPr>
        <p:spPr>
          <a:xfrm rot="21600000">
            <a:off x="9139420" y="3697085"/>
            <a:ext cx="3433580" cy="3469362"/>
          </a:xfrm>
          <a:custGeom>
            <a:avLst/>
            <a:gdLst>
              <a:gd name="connsiteX0" fmla="*/ 299858 w 2855793"/>
              <a:gd name="connsiteY0" fmla="*/ 0 h 3083877"/>
              <a:gd name="connsiteX1" fmla="*/ 2555935 w 2855793"/>
              <a:gd name="connsiteY1" fmla="*/ 0 h 3083877"/>
              <a:gd name="connsiteX2" fmla="*/ 2767967 w 2855793"/>
              <a:gd name="connsiteY2" fmla="*/ 87827 h 3083877"/>
              <a:gd name="connsiteX3" fmla="*/ 2855793 w 2855793"/>
              <a:gd name="connsiteY3" fmla="*/ 299859 h 3083877"/>
              <a:gd name="connsiteX4" fmla="*/ 2855793 w 2855793"/>
              <a:gd name="connsiteY4" fmla="*/ 3083877 h 3083877"/>
              <a:gd name="connsiteX5" fmla="*/ 2855793 w 2855793"/>
              <a:gd name="connsiteY5" fmla="*/ 3083877 h 3083877"/>
              <a:gd name="connsiteX6" fmla="*/ 2855793 w 2855793"/>
              <a:gd name="connsiteY6" fmla="*/ 3083877 h 3083877"/>
              <a:gd name="connsiteX7" fmla="*/ 0 w 2855793"/>
              <a:gd name="connsiteY7" fmla="*/ 3083877 h 3083877"/>
              <a:gd name="connsiteX8" fmla="*/ 0 w 2855793"/>
              <a:gd name="connsiteY8" fmla="*/ 3083877 h 3083877"/>
              <a:gd name="connsiteX9" fmla="*/ 0 w 2855793"/>
              <a:gd name="connsiteY9" fmla="*/ 3083877 h 3083877"/>
              <a:gd name="connsiteX10" fmla="*/ 0 w 2855793"/>
              <a:gd name="connsiteY10" fmla="*/ 299858 h 3083877"/>
              <a:gd name="connsiteX11" fmla="*/ 87827 w 2855793"/>
              <a:gd name="connsiteY11" fmla="*/ 87826 h 3083877"/>
              <a:gd name="connsiteX12" fmla="*/ 299859 w 2855793"/>
              <a:gd name="connsiteY12" fmla="*/ 0 h 3083877"/>
              <a:gd name="connsiteX13" fmla="*/ 299858 w 2855793"/>
              <a:gd name="connsiteY13" fmla="*/ 0 h 308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5793" h="3083877">
                <a:moveTo>
                  <a:pt x="2555935" y="3083877"/>
                </a:moveTo>
                <a:lnTo>
                  <a:pt x="299858" y="3083877"/>
                </a:lnTo>
                <a:cubicBezTo>
                  <a:pt x="220331" y="3083877"/>
                  <a:pt x="144061" y="3052285"/>
                  <a:pt x="87826" y="2996050"/>
                </a:cubicBezTo>
                <a:cubicBezTo>
                  <a:pt x="31592" y="2939816"/>
                  <a:pt x="0" y="2863545"/>
                  <a:pt x="0" y="2784018"/>
                </a:cubicBezTo>
                <a:lnTo>
                  <a:pt x="0" y="0"/>
                </a:lnTo>
                <a:lnTo>
                  <a:pt x="0" y="0"/>
                </a:lnTo>
                <a:lnTo>
                  <a:pt x="0" y="0"/>
                </a:lnTo>
                <a:lnTo>
                  <a:pt x="2855793" y="0"/>
                </a:lnTo>
                <a:lnTo>
                  <a:pt x="2855793" y="0"/>
                </a:lnTo>
                <a:lnTo>
                  <a:pt x="2855793" y="0"/>
                </a:lnTo>
                <a:lnTo>
                  <a:pt x="2855793" y="2784019"/>
                </a:lnTo>
                <a:cubicBezTo>
                  <a:pt x="2855793" y="2863546"/>
                  <a:pt x="2824201" y="2939816"/>
                  <a:pt x="2767966" y="2996051"/>
                </a:cubicBezTo>
                <a:cubicBezTo>
                  <a:pt x="2711732" y="3052285"/>
                  <a:pt x="2635461" y="3083877"/>
                  <a:pt x="2555934" y="3083877"/>
                </a:cubicBezTo>
                <a:lnTo>
                  <a:pt x="2555935" y="3083877"/>
                </a:lnTo>
                <a:close/>
              </a:path>
            </a:pathLst>
          </a:custGeom>
          <a:solidFill>
            <a:srgbClr val="92D05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txBody>
          <a:bodyPr spcFirstLastPara="0" vert="horz" wrap="square" lIns="435052" tIns="337988" rIns="435052" bIns="435052" numCol="1" spcCol="1170" anchor="t" anchorCtr="0">
            <a:noAutofit/>
          </a:bodyPr>
          <a:lstStyle/>
          <a:p>
            <a:pPr algn="ctr" defTabSz="2112490">
              <a:lnSpc>
                <a:spcPct val="90000"/>
              </a:lnSpc>
              <a:spcBef>
                <a:spcPct val="0"/>
              </a:spcBef>
              <a:spcAft>
                <a:spcPct val="35000"/>
              </a:spcAft>
            </a:pPr>
            <a:r>
              <a:rPr lang="en-US" sz="3840" dirty="0">
                <a:effectLst>
                  <a:outerShdw blurRad="38100" dist="38100" dir="2700000" algn="tl">
                    <a:srgbClr val="000000">
                      <a:alpha val="43137"/>
                    </a:srgbClr>
                  </a:outerShdw>
                </a:effectLst>
              </a:rPr>
              <a:t>Premium User License</a:t>
            </a:r>
          </a:p>
          <a:p>
            <a:pPr algn="ctr" defTabSz="2112490">
              <a:lnSpc>
                <a:spcPct val="90000"/>
              </a:lnSpc>
              <a:spcBef>
                <a:spcPct val="0"/>
              </a:spcBef>
              <a:spcAft>
                <a:spcPct val="35000"/>
              </a:spcAft>
            </a:pPr>
            <a:r>
              <a:rPr lang="en-US" sz="2880" b="1" dirty="0">
                <a:solidFill>
                  <a:srgbClr val="002060"/>
                </a:solidFill>
              </a:rPr>
              <a:t>(</a:t>
            </a:r>
            <a:r>
              <a:rPr lang="en-US" sz="2880" b="1" dirty="0" smtClean="0">
                <a:solidFill>
                  <a:srgbClr val="002060"/>
                </a:solidFill>
              </a:rPr>
              <a:t>Attendant)</a:t>
            </a:r>
            <a:endParaRPr lang="en-US" sz="2880" b="1" dirty="0">
              <a:solidFill>
                <a:srgbClr val="002060"/>
              </a:solidFill>
            </a:endParaRPr>
          </a:p>
        </p:txBody>
      </p:sp>
      <p:sp>
        <p:nvSpPr>
          <p:cNvPr id="3" name="Title 2"/>
          <p:cNvSpPr>
            <a:spLocks noGrp="1"/>
          </p:cNvSpPr>
          <p:nvPr>
            <p:ph type="title"/>
          </p:nvPr>
        </p:nvSpPr>
        <p:spPr>
          <a:xfrm>
            <a:off x="15826" y="89620"/>
            <a:ext cx="10870200" cy="561600"/>
          </a:xfrm>
        </p:spPr>
        <p:txBody>
          <a:bodyPr>
            <a:noAutofit/>
          </a:bodyPr>
          <a:lstStyle/>
          <a:p>
            <a:r>
              <a:rPr lang="en-US" sz="3200" dirty="0"/>
              <a:t>SV9100 User Licenses</a:t>
            </a:r>
          </a:p>
        </p:txBody>
      </p:sp>
      <p:sp>
        <p:nvSpPr>
          <p:cNvPr id="13" name="Rectangle 12"/>
          <p:cNvSpPr/>
          <p:nvPr/>
        </p:nvSpPr>
        <p:spPr>
          <a:xfrm>
            <a:off x="6652954" y="7429286"/>
            <a:ext cx="1335421" cy="243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059" tIns="50529" rIns="101059" bIns="50529" rtlCol="0" anchor="ctr"/>
          <a:lstStyle/>
          <a:p>
            <a:pPr algn="ctr"/>
            <a:endParaRPr lang="en-US" sz="2640"/>
          </a:p>
        </p:txBody>
      </p:sp>
      <p:grpSp>
        <p:nvGrpSpPr>
          <p:cNvPr id="2" name="Group 20"/>
          <p:cNvGrpSpPr/>
          <p:nvPr/>
        </p:nvGrpSpPr>
        <p:grpSpPr>
          <a:xfrm>
            <a:off x="5744117" y="1523589"/>
            <a:ext cx="3826098" cy="1673022"/>
            <a:chOff x="3589040" y="1648451"/>
            <a:chExt cx="3507257" cy="1487130"/>
          </a:xfrm>
        </p:grpSpPr>
        <p:sp>
          <p:nvSpPr>
            <p:cNvPr id="18" name="Rounded Rectangle 17"/>
            <p:cNvSpPr/>
            <p:nvPr/>
          </p:nvSpPr>
          <p:spPr>
            <a:xfrm>
              <a:off x="3589040" y="1648451"/>
              <a:ext cx="2952328" cy="1472277"/>
            </a:xfrm>
            <a:prstGeom prst="roundRect">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solidFill>
                <a:schemeClr val="bg1">
                  <a:lumMod val="50000"/>
                </a:schemeClr>
              </a:solidFill>
            </a:ln>
            <a:scene3d>
              <a:camera prst="isometricRightUp">
                <a:rot lat="0" lon="0" rev="0"/>
              </a:camera>
              <a:lightRig rig="threePt" dir="t"/>
            </a:scene3d>
            <a:sp3d prstMaterial="dkEdge">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40"/>
            </a:p>
          </p:txBody>
        </p:sp>
        <p:pic>
          <p:nvPicPr>
            <p:cNvPr id="19" name="Picture 18" descr="SV9100 CPU b.jpg"/>
            <p:cNvPicPr>
              <a:picLocks noChangeAspect="1"/>
            </p:cNvPicPr>
            <p:nvPr/>
          </p:nvPicPr>
          <p:blipFill>
            <a:blip r:embed="rId4" cstate="print">
              <a:clrChange>
                <a:clrFrom>
                  <a:srgbClr val="FFFFFE"/>
                </a:clrFrom>
                <a:clrTo>
                  <a:srgbClr val="FFFFFE">
                    <a:alpha val="0"/>
                  </a:srgbClr>
                </a:clrTo>
              </a:clrChange>
            </a:blip>
            <a:stretch>
              <a:fillRect/>
            </a:stretch>
          </p:blipFill>
          <p:spPr>
            <a:xfrm>
              <a:off x="3885527" y="1746841"/>
              <a:ext cx="2583833" cy="1046663"/>
            </a:xfrm>
            <a:prstGeom prst="rect">
              <a:avLst/>
            </a:prstGeom>
          </p:spPr>
        </p:pic>
        <p:sp>
          <p:nvSpPr>
            <p:cNvPr id="20" name="TextBox 19"/>
            <p:cNvSpPr txBox="1"/>
            <p:nvPr/>
          </p:nvSpPr>
          <p:spPr>
            <a:xfrm>
              <a:off x="4597152" y="2577480"/>
              <a:ext cx="2499145" cy="558101"/>
            </a:xfrm>
            <a:prstGeom prst="rect">
              <a:avLst/>
            </a:prstGeom>
            <a:noFill/>
            <a:ln>
              <a:noFill/>
            </a:ln>
            <a:effectLst>
              <a:outerShdw blurRad="152400" dist="317500" dir="5400000" sx="90000" sy="-19000" rotWithShape="0">
                <a:prstClr val="black">
                  <a:alpha val="15000"/>
                </a:prstClr>
              </a:outerShdw>
            </a:effectLst>
          </p:spPr>
          <p:txBody>
            <a:bodyPr wrap="square" rtlCol="0">
              <a:spAutoFit/>
              <a:scene3d>
                <a:camera prst="orthographicFront"/>
                <a:lightRig rig="threePt" dir="t"/>
              </a:scene3d>
              <a:sp3d extrusionH="57150" prstMaterial="dkEdge">
                <a:bevelT w="38100" h="38100"/>
              </a:sp3d>
            </a:bodyPr>
            <a:lstStyle/>
            <a:p>
              <a:r>
                <a:rPr lang="en-US" sz="3480" b="1" dirty="0">
                  <a:ln>
                    <a:solidFill>
                      <a:schemeClr val="bg1">
                        <a:lumMod val="50000"/>
                      </a:schemeClr>
                    </a:solidFill>
                  </a:ln>
                  <a:solidFill>
                    <a:schemeClr val="bg1">
                      <a:lumMod val="65000"/>
                    </a:schemeClr>
                  </a:solidFill>
                  <a:effectLst>
                    <a:outerShdw blurRad="60007" dist="200025" dir="15000000" sy="30000" kx="-1800000" algn="bl" rotWithShape="0">
                      <a:prstClr val="black">
                        <a:alpha val="32000"/>
                      </a:prstClr>
                    </a:outerShdw>
                  </a:effectLst>
                  <a:latin typeface="Arial Black" pitchFamily="34" charset="0"/>
                </a:rPr>
                <a:t>SV9100</a:t>
              </a:r>
            </a:p>
          </p:txBody>
        </p:sp>
      </p:grpSp>
      <p:sp>
        <p:nvSpPr>
          <p:cNvPr id="21" name="Freeform 20"/>
          <p:cNvSpPr/>
          <p:nvPr/>
        </p:nvSpPr>
        <p:spPr>
          <a:xfrm rot="21600000">
            <a:off x="5493836" y="4796936"/>
            <a:ext cx="3600555" cy="3256267"/>
          </a:xfrm>
          <a:custGeom>
            <a:avLst/>
            <a:gdLst>
              <a:gd name="connsiteX0" fmla="*/ 299858 w 2855793"/>
              <a:gd name="connsiteY0" fmla="*/ 0 h 3083877"/>
              <a:gd name="connsiteX1" fmla="*/ 2555935 w 2855793"/>
              <a:gd name="connsiteY1" fmla="*/ 0 h 3083877"/>
              <a:gd name="connsiteX2" fmla="*/ 2767967 w 2855793"/>
              <a:gd name="connsiteY2" fmla="*/ 87827 h 3083877"/>
              <a:gd name="connsiteX3" fmla="*/ 2855793 w 2855793"/>
              <a:gd name="connsiteY3" fmla="*/ 299859 h 3083877"/>
              <a:gd name="connsiteX4" fmla="*/ 2855793 w 2855793"/>
              <a:gd name="connsiteY4" fmla="*/ 3083877 h 3083877"/>
              <a:gd name="connsiteX5" fmla="*/ 2855793 w 2855793"/>
              <a:gd name="connsiteY5" fmla="*/ 3083877 h 3083877"/>
              <a:gd name="connsiteX6" fmla="*/ 2855793 w 2855793"/>
              <a:gd name="connsiteY6" fmla="*/ 3083877 h 3083877"/>
              <a:gd name="connsiteX7" fmla="*/ 0 w 2855793"/>
              <a:gd name="connsiteY7" fmla="*/ 3083877 h 3083877"/>
              <a:gd name="connsiteX8" fmla="*/ 0 w 2855793"/>
              <a:gd name="connsiteY8" fmla="*/ 3083877 h 3083877"/>
              <a:gd name="connsiteX9" fmla="*/ 0 w 2855793"/>
              <a:gd name="connsiteY9" fmla="*/ 3083877 h 3083877"/>
              <a:gd name="connsiteX10" fmla="*/ 0 w 2855793"/>
              <a:gd name="connsiteY10" fmla="*/ 299858 h 3083877"/>
              <a:gd name="connsiteX11" fmla="*/ 87827 w 2855793"/>
              <a:gd name="connsiteY11" fmla="*/ 87826 h 3083877"/>
              <a:gd name="connsiteX12" fmla="*/ 299859 w 2855793"/>
              <a:gd name="connsiteY12" fmla="*/ 0 h 3083877"/>
              <a:gd name="connsiteX13" fmla="*/ 299858 w 2855793"/>
              <a:gd name="connsiteY13" fmla="*/ 0 h 308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55793" h="3083877">
                <a:moveTo>
                  <a:pt x="2555935" y="3083877"/>
                </a:moveTo>
                <a:lnTo>
                  <a:pt x="299858" y="3083877"/>
                </a:lnTo>
                <a:cubicBezTo>
                  <a:pt x="220331" y="3083877"/>
                  <a:pt x="144061" y="3052285"/>
                  <a:pt x="87826" y="2996050"/>
                </a:cubicBezTo>
                <a:cubicBezTo>
                  <a:pt x="31592" y="2939816"/>
                  <a:pt x="0" y="2863545"/>
                  <a:pt x="0" y="2784018"/>
                </a:cubicBezTo>
                <a:lnTo>
                  <a:pt x="0" y="0"/>
                </a:lnTo>
                <a:lnTo>
                  <a:pt x="0" y="0"/>
                </a:lnTo>
                <a:lnTo>
                  <a:pt x="0" y="0"/>
                </a:lnTo>
                <a:lnTo>
                  <a:pt x="2855793" y="0"/>
                </a:lnTo>
                <a:lnTo>
                  <a:pt x="2855793" y="0"/>
                </a:lnTo>
                <a:lnTo>
                  <a:pt x="2855793" y="0"/>
                </a:lnTo>
                <a:lnTo>
                  <a:pt x="2855793" y="2784019"/>
                </a:lnTo>
                <a:cubicBezTo>
                  <a:pt x="2855793" y="2863546"/>
                  <a:pt x="2824201" y="2939816"/>
                  <a:pt x="2767966" y="2996051"/>
                </a:cubicBezTo>
                <a:cubicBezTo>
                  <a:pt x="2711732" y="3052285"/>
                  <a:pt x="2635461" y="3083877"/>
                  <a:pt x="2555934" y="3083877"/>
                </a:cubicBezTo>
                <a:lnTo>
                  <a:pt x="2555935" y="3083877"/>
                </a:lnTo>
                <a:close/>
              </a:path>
            </a:pathLst>
          </a:custGeom>
          <a:solidFill>
            <a:srgbClr val="FFC000"/>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232385"/>
              <a:satOff val="13449"/>
              <a:lumOff val="1078"/>
              <a:alphaOff val="0"/>
            </a:schemeClr>
          </a:fillRef>
          <a:effectRef idx="2">
            <a:schemeClr val="accent4">
              <a:hueOff val="-2232385"/>
              <a:satOff val="13449"/>
              <a:lumOff val="1078"/>
              <a:alphaOff val="0"/>
            </a:schemeClr>
          </a:effectRef>
          <a:fontRef idx="minor">
            <a:schemeClr val="lt1"/>
          </a:fontRef>
        </p:style>
        <p:txBody>
          <a:bodyPr spcFirstLastPara="0" vert="horz" wrap="square" lIns="435052" tIns="337988" rIns="435052" bIns="435052" numCol="1" spcCol="1170" anchor="t" anchorCtr="0">
            <a:spAutoFit/>
          </a:bodyPr>
          <a:lstStyle/>
          <a:p>
            <a:pPr algn="ctr" defTabSz="2112490">
              <a:lnSpc>
                <a:spcPct val="90000"/>
              </a:lnSpc>
              <a:spcBef>
                <a:spcPct val="0"/>
              </a:spcBef>
              <a:spcAft>
                <a:spcPct val="35000"/>
              </a:spcAft>
            </a:pPr>
            <a:r>
              <a:rPr lang="en-US" sz="3150" b="1" dirty="0">
                <a:solidFill>
                  <a:schemeClr val="bg1"/>
                </a:solidFill>
                <a:effectLst>
                  <a:outerShdw blurRad="38100" dist="38100" dir="2700000" algn="tl">
                    <a:srgbClr val="000000">
                      <a:alpha val="43137"/>
                    </a:srgbClr>
                  </a:outerShdw>
                </a:effectLst>
              </a:rPr>
              <a:t>Voice Mail Only License</a:t>
            </a:r>
          </a:p>
          <a:p>
            <a:pPr algn="ctr" defTabSz="2112490">
              <a:lnSpc>
                <a:spcPct val="90000"/>
              </a:lnSpc>
              <a:spcBef>
                <a:spcPct val="0"/>
              </a:spcBef>
              <a:spcAft>
                <a:spcPct val="35000"/>
              </a:spcAft>
            </a:pPr>
            <a:r>
              <a:rPr lang="en-US" sz="2400" b="1" dirty="0">
                <a:solidFill>
                  <a:srgbClr val="002060"/>
                </a:solidFill>
              </a:rPr>
              <a:t>(Digital and Analog Stations) </a:t>
            </a:r>
          </a:p>
        </p:txBody>
      </p:sp>
    </p:spTree>
    <p:extLst>
      <p:ext uri="{BB962C8B-B14F-4D97-AF65-F5344CB8AC3E}">
        <p14:creationId xmlns:p14="http://schemas.microsoft.com/office/powerpoint/2010/main" val="160604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2" presetClass="entr" presetSubtype="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lide(fromTo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12"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To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lide(fromTop)">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4054400" cy="561600"/>
          </a:xfrm>
        </p:spPr>
        <p:txBody>
          <a:bodyPr>
            <a:noAutofit/>
          </a:bodyPr>
          <a:lstStyle/>
          <a:p>
            <a:r>
              <a:rPr lang="en-US" sz="3200" dirty="0" smtClean="0"/>
              <a:t>SV9100 License Features</a:t>
            </a:r>
            <a:endParaRPr lang="en-US" sz="3200" dirty="0"/>
          </a:p>
        </p:txBody>
      </p:sp>
      <p:pic>
        <p:nvPicPr>
          <p:cNvPr id="3" name="Picture 2"/>
          <p:cNvPicPr>
            <a:picLocks noChangeAspect="1"/>
          </p:cNvPicPr>
          <p:nvPr/>
        </p:nvPicPr>
        <p:blipFill>
          <a:blip r:embed="rId2"/>
          <a:stretch>
            <a:fillRect/>
          </a:stretch>
        </p:blipFill>
        <p:spPr>
          <a:xfrm>
            <a:off x="2199190" y="912342"/>
            <a:ext cx="10372725" cy="7239000"/>
          </a:xfrm>
          <a:prstGeom prst="rect">
            <a:avLst/>
          </a:prstGeom>
          <a:ln w="19050">
            <a:solidFill>
              <a:schemeClr val="accent6">
                <a:lumMod val="75000"/>
                <a:lumOff val="25000"/>
              </a:schemeClr>
            </a:solidFill>
          </a:ln>
        </p:spPr>
      </p:pic>
    </p:spTree>
    <p:extLst>
      <p:ext uri="{BB962C8B-B14F-4D97-AF65-F5344CB8AC3E}">
        <p14:creationId xmlns:p14="http://schemas.microsoft.com/office/powerpoint/2010/main" val="3693252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Autofit/>
          </a:bodyPr>
          <a:lstStyle/>
          <a:p>
            <a:r>
              <a:rPr lang="en-US" sz="3200" dirty="0" smtClean="0"/>
              <a:t>SV9100 UC Suite License Overview</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1996307288"/>
              </p:ext>
            </p:extLst>
          </p:nvPr>
        </p:nvGraphicFramePr>
        <p:xfrm>
          <a:off x="982133" y="838200"/>
          <a:ext cx="12581467" cy="7268308"/>
        </p:xfrm>
        <a:graphic>
          <a:graphicData uri="http://schemas.openxmlformats.org/drawingml/2006/table">
            <a:tbl>
              <a:tblPr firstRow="1" firstCol="1" bandRow="1">
                <a:tableStyleId>{93296810-A885-4BE3-A3E7-6D5BEEA58F35}</a:tableStyleId>
              </a:tblPr>
              <a:tblGrid>
                <a:gridCol w="3241429"/>
                <a:gridCol w="3241429"/>
                <a:gridCol w="1588795"/>
                <a:gridCol w="1606862"/>
                <a:gridCol w="1606862"/>
                <a:gridCol w="1296090"/>
              </a:tblGrid>
              <a:tr h="562707">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Feature name/description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Standard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solidFill>
                            <a:srgbClr val="FFC000"/>
                          </a:solidFill>
                          <a:effectLst/>
                        </a:rPr>
                        <a:t>Advanced</a:t>
                      </a:r>
                      <a:endParaRPr lang="en-US" sz="1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Premium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Ala carte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562707">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Standard telephony features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Single BLF view</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62707">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Presence and Presence Profiles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Standard Outlook Addin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771">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Headset mode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Chat/Messaging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Call history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Contacts database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Multi column view in BLF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Enhanced Outlook Addin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UC Inactivity timer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rowSpan="3">
                  <a:txBody>
                    <a:bodyPr/>
                    <a:lstStyle/>
                    <a:p>
                      <a:pPr marL="0" marR="0" algn="ctr">
                        <a:spcBef>
                          <a:spcPts val="0"/>
                        </a:spcBef>
                        <a:spcAft>
                          <a:spcPts val="0"/>
                        </a:spcAft>
                      </a:pPr>
                      <a:r>
                        <a:rPr lang="en-US" sz="1100">
                          <a:effectLst/>
                        </a:rPr>
                        <a:t>Release 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rPr>
                        <a:t>Multi tab/buddy list BLF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vMerge="1">
                  <a:txBody>
                    <a:bodyPr/>
                    <a:lstStyle/>
                    <a:p>
                      <a:endParaRPr lang="en-US"/>
                    </a:p>
                  </a:txBody>
                  <a:tcPr/>
                </a:tc>
                <a:tc>
                  <a:txBody>
                    <a:bodyPr/>
                    <a:lstStyle/>
                    <a:p>
                      <a:pPr marL="0" marR="0">
                        <a:spcBef>
                          <a:spcPts val="0"/>
                        </a:spcBef>
                        <a:spcAft>
                          <a:spcPts val="0"/>
                        </a:spcAft>
                      </a:pPr>
                      <a:r>
                        <a:rPr lang="en-US" sz="1100" dirty="0">
                          <a:effectLst/>
                        </a:rPr>
                        <a:t>Park Monitor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vMerge="1">
                  <a:txBody>
                    <a:bodyPr/>
                    <a:lstStyle/>
                    <a:p>
                      <a:endParaRPr lang="en-US"/>
                    </a:p>
                  </a:txBody>
                  <a:tcPr/>
                </a:tc>
                <a:tc>
                  <a:txBody>
                    <a:bodyPr/>
                    <a:lstStyle/>
                    <a:p>
                      <a:pPr marL="0" marR="0">
                        <a:spcBef>
                          <a:spcPts val="0"/>
                        </a:spcBef>
                        <a:spcAft>
                          <a:spcPts val="0"/>
                        </a:spcAft>
                      </a:pPr>
                      <a:r>
                        <a:rPr lang="en-US" sz="1100" dirty="0">
                          <a:effectLst/>
                        </a:rPr>
                        <a:t>Video Call (</a:t>
                      </a:r>
                      <a:r>
                        <a:rPr lang="en-US" sz="1100" dirty="0" err="1">
                          <a:effectLst/>
                        </a:rPr>
                        <a:t>WebRTC</a:t>
                      </a: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algn="ctr">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C000"/>
                    </a:solidFill>
                  </a:tcP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lgn="ctr">
                        <a:spcBef>
                          <a:spcPts val="0"/>
                        </a:spcBef>
                        <a:spcAft>
                          <a:spcPts val="0"/>
                        </a:spcAft>
                      </a:pPr>
                      <a:r>
                        <a:rPr lang="en-US" sz="1100">
                          <a:effectLst/>
                        </a:rPr>
                        <a:t>Release 4.5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UC Mobile Client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a:spcBef>
                          <a:spcPts val="0"/>
                        </a:spcBef>
                        <a:spcAft>
                          <a:spcPts val="0"/>
                        </a:spcAft>
                      </a:pPr>
                      <a:r>
                        <a:rPr lang="en-US" sz="1100" dirty="0">
                          <a:effectLst/>
                        </a:rPr>
                        <a:t> </a:t>
                      </a:r>
                      <a:r>
                        <a:rPr lang="en-US" sz="1100" dirty="0" smtClean="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C000"/>
                    </a:solidFill>
                  </a:tcP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Directory Edit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Night Mode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Phone Messaging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8135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BLF pop based on DNIS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2044">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Contact Center Integration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81354">
                <a:tc>
                  <a:txBody>
                    <a:bodyPr/>
                    <a:lstStyle/>
                    <a:p>
                      <a:pPr marL="0" marR="0">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CRM license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81354">
                <a:tc>
                  <a:txBody>
                    <a:bodyPr/>
                    <a:lstStyle/>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smtClean="0">
                          <a:effectLst/>
                          <a:latin typeface="+mn-lt"/>
                          <a:ea typeface="Calibri" panose="020F0502020204030204" pitchFamily="34" charset="0"/>
                          <a:cs typeface="Times New Roman" panose="02020603050405020304" pitchFamily="18" charset="0"/>
                        </a:rPr>
                        <a:t>Softphone</a:t>
                      </a:r>
                      <a:endParaRPr lang="en-US" sz="11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defTabSz="1306220" rtl="0" eaLnBrk="1" fontAlgn="auto" latinLnBrk="0" hangingPunct="1">
                        <a:lnSpc>
                          <a:spcPct val="100000"/>
                        </a:lnSpc>
                        <a:spcBef>
                          <a:spcPts val="0"/>
                        </a:spcBef>
                        <a:spcAft>
                          <a:spcPts val="0"/>
                        </a:spcAft>
                        <a:buClrTx/>
                        <a:buSzTx/>
                        <a:buFontTx/>
                        <a:buNone/>
                        <a:tabLst/>
                        <a:defRPr/>
                      </a:pPr>
                      <a:r>
                        <a:rPr lang="en-US" sz="1100" dirty="0" smtClean="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9238212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 R7</a:t>
            </a:r>
            <a:endParaRPr lang="en-US" dirty="0"/>
          </a:p>
        </p:txBody>
      </p:sp>
      <p:pic>
        <p:nvPicPr>
          <p:cNvPr id="6" name="Picture 3"/>
          <p:cNvPicPr>
            <a:picLocks noChangeAspect="1" noChangeArrowheads="1"/>
          </p:cNvPicPr>
          <p:nvPr/>
        </p:nvPicPr>
        <p:blipFill>
          <a:blip r:embed="rId2" cstate="print">
            <a:clrChange>
              <a:clrFrom>
                <a:srgbClr val="FFFFFE"/>
              </a:clrFrom>
              <a:clrTo>
                <a:srgbClr val="FFFFFE">
                  <a:alpha val="0"/>
                </a:srgbClr>
              </a:clrTo>
            </a:clrChange>
          </a:blip>
          <a:srcRect/>
          <a:stretch>
            <a:fillRect/>
          </a:stretch>
        </p:blipFill>
        <p:spPr bwMode="auto">
          <a:xfrm>
            <a:off x="685800" y="5334000"/>
            <a:ext cx="4414699" cy="2025225"/>
          </a:xfrm>
          <a:prstGeom prst="rect">
            <a:avLst/>
          </a:prstGeom>
          <a:noFill/>
          <a:ln w="9525">
            <a:noFill/>
            <a:miter lim="800000"/>
            <a:headEnd/>
            <a:tailEnd/>
          </a:ln>
        </p:spPr>
      </p:pic>
    </p:spTree>
    <p:extLst>
      <p:ext uri="{BB962C8B-B14F-4D97-AF65-F5344CB8AC3E}">
        <p14:creationId xmlns:p14="http://schemas.microsoft.com/office/powerpoint/2010/main" val="7029695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SV9100 R7 </a:t>
            </a:r>
            <a:r>
              <a:rPr lang="en-US" altLang="en-US" dirty="0"/>
              <a:t>Ease of Installation and Maintenance</a:t>
            </a:r>
            <a:r>
              <a:rPr lang="en-US" dirty="0"/>
              <a:t> </a:t>
            </a:r>
          </a:p>
        </p:txBody>
      </p:sp>
      <p:sp>
        <p:nvSpPr>
          <p:cNvPr id="3" name="Content Placeholder 2"/>
          <p:cNvSpPr>
            <a:spLocks noGrp="1"/>
          </p:cNvSpPr>
          <p:nvPr>
            <p:ph sz="quarter" idx="10"/>
          </p:nvPr>
        </p:nvSpPr>
        <p:spPr>
          <a:xfrm>
            <a:off x="0" y="972835"/>
            <a:ext cx="5754949" cy="6430250"/>
          </a:xfrm>
        </p:spPr>
        <p:txBody>
          <a:bodyPr/>
          <a:lstStyle/>
          <a:p>
            <a:r>
              <a:rPr lang="en-US" altLang="en-US" dirty="0" err="1"/>
              <a:t>WebPro</a:t>
            </a:r>
            <a:r>
              <a:rPr lang="en-US" altLang="en-US" dirty="0"/>
              <a:t> </a:t>
            </a:r>
            <a:r>
              <a:rPr lang="en-US" altLang="en-US" dirty="0" smtClean="0"/>
              <a:t>License </a:t>
            </a:r>
            <a:r>
              <a:rPr lang="en-US" altLang="en-US" dirty="0"/>
              <a:t>Enhancement – </a:t>
            </a:r>
            <a:endParaRPr lang="en-US" altLang="en-US" dirty="0" smtClean="0"/>
          </a:p>
          <a:p>
            <a:r>
              <a:rPr lang="en-US" altLang="en-US" dirty="0" smtClean="0"/>
              <a:t>Track </a:t>
            </a:r>
            <a:r>
              <a:rPr lang="en-US" altLang="en-US" dirty="0"/>
              <a:t>licenses </a:t>
            </a:r>
            <a:endParaRPr lang="en-US" altLang="en-US" dirty="0" smtClean="0"/>
          </a:p>
          <a:p>
            <a:pPr lvl="1"/>
            <a:r>
              <a:rPr lang="en-US" altLang="en-US" dirty="0" smtClean="0"/>
              <a:t>Available quantity</a:t>
            </a:r>
          </a:p>
          <a:p>
            <a:pPr lvl="1"/>
            <a:r>
              <a:rPr lang="en-US" altLang="en-US" b="1" u="sng" dirty="0" smtClean="0"/>
              <a:t>Quantity Used</a:t>
            </a:r>
          </a:p>
          <a:p>
            <a:pPr lvl="1"/>
            <a:r>
              <a:rPr lang="en-US" altLang="en-US" b="1" u="sng" dirty="0" smtClean="0"/>
              <a:t>Remaining Licenses</a:t>
            </a:r>
            <a:endParaRPr lang="en-US" b="1" u="sng" dirty="0"/>
          </a:p>
        </p:txBody>
      </p:sp>
      <p:pic>
        <p:nvPicPr>
          <p:cNvPr id="6" name="Picture 5"/>
          <p:cNvPicPr>
            <a:picLocks noChangeAspect="1"/>
          </p:cNvPicPr>
          <p:nvPr/>
        </p:nvPicPr>
        <p:blipFill>
          <a:blip r:embed="rId2"/>
          <a:stretch>
            <a:fillRect/>
          </a:stretch>
        </p:blipFill>
        <p:spPr>
          <a:xfrm>
            <a:off x="3913632" y="1314211"/>
            <a:ext cx="10518648" cy="479237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5256028" y="1314211"/>
            <a:ext cx="5646287" cy="666483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10731627" y="1536192"/>
            <a:ext cx="1417443" cy="6327648"/>
          </a:xfrm>
          <a:prstGeom prst="rect">
            <a:avLst/>
          </a:prstGeom>
          <a:ln>
            <a:noFill/>
          </a:ln>
          <a:effectLst>
            <a:outerShdw blurRad="292100" dist="139700" dir="2700000" algn="tl" rotWithShape="0">
              <a:srgbClr val="333333">
                <a:alpha val="65000"/>
              </a:srgbClr>
            </a:outerShdw>
          </a:effectLst>
        </p:spPr>
      </p:pic>
      <p:sp>
        <p:nvSpPr>
          <p:cNvPr id="13" name="Rounded Rectangle 12"/>
          <p:cNvSpPr/>
          <p:nvPr/>
        </p:nvSpPr>
        <p:spPr bwMode="auto">
          <a:xfrm>
            <a:off x="5256028" y="2816352"/>
            <a:ext cx="6893042" cy="426720"/>
          </a:xfrm>
          <a:prstGeom prst="roundRect">
            <a:avLst/>
          </a:prstGeom>
          <a:noFill/>
          <a:ln w="508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5" name="Rounded Rectangle 14"/>
          <p:cNvSpPr/>
          <p:nvPr/>
        </p:nvSpPr>
        <p:spPr bwMode="auto">
          <a:xfrm>
            <a:off x="5237740" y="4864608"/>
            <a:ext cx="6893042" cy="249936"/>
          </a:xfrm>
          <a:prstGeom prst="roundRect">
            <a:avLst/>
          </a:prstGeom>
          <a:noFill/>
          <a:ln w="508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6" name="Rounded Rectangle 15"/>
          <p:cNvSpPr/>
          <p:nvPr/>
        </p:nvSpPr>
        <p:spPr bwMode="auto">
          <a:xfrm>
            <a:off x="5237740" y="5504688"/>
            <a:ext cx="6893042" cy="664464"/>
          </a:xfrm>
          <a:prstGeom prst="roundRect">
            <a:avLst/>
          </a:prstGeom>
          <a:noFill/>
          <a:ln w="508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7" name="Rounded Rectangle 16"/>
          <p:cNvSpPr/>
          <p:nvPr/>
        </p:nvSpPr>
        <p:spPr bwMode="auto">
          <a:xfrm>
            <a:off x="10663052" y="1536192"/>
            <a:ext cx="1486018" cy="256032"/>
          </a:xfrm>
          <a:prstGeom prst="roundRect">
            <a:avLst/>
          </a:prstGeom>
          <a:noFill/>
          <a:ln w="508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pic>
        <p:nvPicPr>
          <p:cNvPr id="19" name="Picture 2" descr="Image result for confusing numb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925" y="4990029"/>
            <a:ext cx="4048125" cy="268605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8" name="&quot;No&quot; Symbol 17"/>
          <p:cNvSpPr/>
          <p:nvPr/>
        </p:nvSpPr>
        <p:spPr bwMode="auto">
          <a:xfrm>
            <a:off x="347925" y="5114544"/>
            <a:ext cx="4134988" cy="2351450"/>
          </a:xfrm>
          <a:prstGeom prst="noSmoking">
            <a:avLst/>
          </a:prstGeom>
          <a:solidFill>
            <a:srgbClr val="FF0000"/>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177203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additive="base">
                                        <p:cTn id="63" dur="500" fill="hold"/>
                                        <p:tgtEl>
                                          <p:spTgt spid="16"/>
                                        </p:tgtEl>
                                        <p:attrNameLst>
                                          <p:attrName>ppt_x</p:attrName>
                                        </p:attrNameLst>
                                      </p:cBhvr>
                                      <p:tavLst>
                                        <p:tav tm="0">
                                          <p:val>
                                            <p:strVal val="#ppt_x"/>
                                          </p:val>
                                        </p:tav>
                                        <p:tav tm="100000">
                                          <p:val>
                                            <p:strVal val="#ppt_x"/>
                                          </p:val>
                                        </p:tav>
                                      </p:tavLst>
                                    </p:anim>
                                    <p:anim calcmode="lin" valueType="num">
                                      <p:cBhvr additive="base">
                                        <p:cTn id="6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SV9100 R7 </a:t>
            </a:r>
            <a:r>
              <a:rPr lang="en-US" altLang="en-US" dirty="0"/>
              <a:t>Ease of Installation and Maintenance</a:t>
            </a:r>
            <a:r>
              <a:rPr lang="en-US" dirty="0" smtClean="0"/>
              <a:t> </a:t>
            </a:r>
            <a:endParaRPr lang="en-US" dirty="0"/>
          </a:p>
        </p:txBody>
      </p:sp>
      <p:sp>
        <p:nvSpPr>
          <p:cNvPr id="3" name="Content Placeholder 2"/>
          <p:cNvSpPr>
            <a:spLocks noGrp="1"/>
          </p:cNvSpPr>
          <p:nvPr>
            <p:ph sz="quarter" idx="10"/>
          </p:nvPr>
        </p:nvSpPr>
        <p:spPr/>
        <p:txBody>
          <a:bodyPr/>
          <a:lstStyle/>
          <a:p>
            <a:r>
              <a:rPr lang="en-US" dirty="0" smtClean="0"/>
              <a:t>Webpro Capture Packets</a:t>
            </a:r>
          </a:p>
          <a:p>
            <a:endParaRPr lang="en-US"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340583" y="1769703"/>
            <a:ext cx="6305960" cy="3859781"/>
          </a:xfrm>
          <a:prstGeom prst="rect">
            <a:avLst/>
          </a:prstGeom>
          <a:ln w="38100">
            <a:solidFill>
              <a:schemeClr val="tx1"/>
            </a:solidFill>
          </a:ln>
        </p:spPr>
      </p:pic>
      <p:pic>
        <p:nvPicPr>
          <p:cNvPr id="5" name="Picture 4"/>
          <p:cNvPicPr/>
          <p:nvPr/>
        </p:nvPicPr>
        <p:blipFill>
          <a:blip r:embed="rId4">
            <a:extLst>
              <a:ext uri="{28A0092B-C50C-407E-A947-70E740481C1C}">
                <a14:useLocalDpi xmlns:a14="http://schemas.microsoft.com/office/drawing/2010/main" val="0"/>
              </a:ext>
            </a:extLst>
          </a:blip>
          <a:srcRect/>
          <a:stretch>
            <a:fillRect/>
          </a:stretch>
        </p:blipFill>
        <p:spPr bwMode="auto">
          <a:xfrm>
            <a:off x="7600209" y="4237116"/>
            <a:ext cx="6741413" cy="3507346"/>
          </a:xfrm>
          <a:prstGeom prst="rect">
            <a:avLst/>
          </a:prstGeom>
          <a:noFill/>
          <a:ln w="38100">
            <a:solidFill>
              <a:schemeClr val="tx1"/>
            </a:solidFill>
          </a:ln>
        </p:spPr>
      </p:pic>
      <p:pic>
        <p:nvPicPr>
          <p:cNvPr id="1028" name="Picture 4" descr="Image result for rotary butt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 y="5853859"/>
            <a:ext cx="3398083" cy="2265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butts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 y="5853859"/>
            <a:ext cx="3794015" cy="2265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425161" y="5853859"/>
            <a:ext cx="3795574" cy="2352086"/>
          </a:xfrm>
          <a:prstGeom prst="rect">
            <a:avLst/>
          </a:prstGeom>
          <a:ln>
            <a:noFill/>
          </a:ln>
          <a:effectLst>
            <a:outerShdw blurRad="292100" dist="139700" dir="2700000" algn="tl" rotWithShape="0">
              <a:srgbClr val="333333">
                <a:alpha val="65000"/>
              </a:srgbClr>
            </a:outerShdw>
          </a:effectLst>
        </p:spPr>
      </p:pic>
      <p:pic>
        <p:nvPicPr>
          <p:cNvPr id="1032" name="Picture 8" descr="Image result for SI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319" y="5652206"/>
            <a:ext cx="2285290" cy="275539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IP trunk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2232" y="5855669"/>
            <a:ext cx="2164556" cy="23318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Wireshark"/>
          <p:cNvPicPr>
            <a:picLocks noChangeAspect="1" noChangeArrowheads="1"/>
          </p:cNvPicPr>
          <p:nvPr/>
        </p:nvPicPr>
        <p:blipFill>
          <a:blip r:embed="rId10">
            <a:clrChange>
              <a:clrFrom>
                <a:srgbClr val="001D39"/>
              </a:clrFrom>
              <a:clrTo>
                <a:srgbClr val="001D39">
                  <a:alpha val="0"/>
                </a:srgbClr>
              </a:clrTo>
            </a:clrChange>
            <a:extLst>
              <a:ext uri="{28A0092B-C50C-407E-A947-70E740481C1C}">
                <a14:useLocalDpi xmlns:a14="http://schemas.microsoft.com/office/drawing/2010/main" val="0"/>
              </a:ext>
            </a:extLst>
          </a:blip>
          <a:srcRect/>
          <a:stretch>
            <a:fillRect/>
          </a:stretch>
        </p:blipFill>
        <p:spPr bwMode="auto">
          <a:xfrm>
            <a:off x="188006" y="5691391"/>
            <a:ext cx="5524500" cy="2538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1"/>
          <a:stretch>
            <a:fillRect/>
          </a:stretch>
        </p:blipFill>
        <p:spPr>
          <a:xfrm>
            <a:off x="-578" y="843190"/>
            <a:ext cx="3362325" cy="4761503"/>
          </a:xfrm>
          <a:prstGeom prst="rect">
            <a:avLst/>
          </a:prstGeom>
        </p:spPr>
      </p:pic>
      <p:sp>
        <p:nvSpPr>
          <p:cNvPr id="18" name="Rounded Rectangle 17"/>
          <p:cNvSpPr/>
          <p:nvPr/>
        </p:nvSpPr>
        <p:spPr bwMode="auto">
          <a:xfrm>
            <a:off x="1342964" y="4530888"/>
            <a:ext cx="693100" cy="879303"/>
          </a:xfrm>
          <a:prstGeom prst="roundRect">
            <a:avLst/>
          </a:prstGeom>
          <a:noFill/>
          <a:ln w="53975">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pic>
        <p:nvPicPr>
          <p:cNvPr id="17" name="Picture 16"/>
          <p:cNvPicPr>
            <a:picLocks noChangeAspect="1"/>
          </p:cNvPicPr>
          <p:nvPr/>
        </p:nvPicPr>
        <p:blipFill>
          <a:blip r:embed="rId12"/>
          <a:stretch>
            <a:fillRect/>
          </a:stretch>
        </p:blipFill>
        <p:spPr>
          <a:xfrm>
            <a:off x="708915" y="3324860"/>
            <a:ext cx="1961197" cy="2259100"/>
          </a:xfrm>
          <a:prstGeom prst="rect">
            <a:avLst/>
          </a:prstGeom>
          <a:ln>
            <a:noFill/>
          </a:ln>
          <a:effectLst>
            <a:outerShdw blurRad="292100" dist="139700" dir="2700000" algn="tl" rotWithShape="0">
              <a:srgbClr val="333333">
                <a:alpha val="65000"/>
              </a:srgbClr>
            </a:outerShdw>
          </a:effectLst>
        </p:spPr>
      </p:pic>
      <p:grpSp>
        <p:nvGrpSpPr>
          <p:cNvPr id="14" name="Group 12"/>
          <p:cNvGrpSpPr/>
          <p:nvPr/>
        </p:nvGrpSpPr>
        <p:grpSpPr>
          <a:xfrm>
            <a:off x="8331319" y="1154771"/>
            <a:ext cx="6011862" cy="2931629"/>
            <a:chOff x="3132138" y="3592996"/>
            <a:chExt cx="6011862" cy="2931629"/>
          </a:xfrm>
        </p:grpSpPr>
        <p:pic>
          <p:nvPicPr>
            <p:cNvPr id="15" name="Picture 5"/>
            <p:cNvPicPr>
              <a:picLocks noChangeAspect="1" noChangeArrowheads="1"/>
            </p:cNvPicPr>
            <p:nvPr/>
          </p:nvPicPr>
          <p:blipFill>
            <a:blip r:embed="rId13" cstate="print"/>
            <a:srcRect/>
            <a:stretch>
              <a:fillRect/>
            </a:stretch>
          </p:blipFill>
          <p:spPr bwMode="auto">
            <a:xfrm>
              <a:off x="6627057" y="3592996"/>
              <a:ext cx="2516943" cy="1887707"/>
            </a:xfrm>
            <a:prstGeom prst="rect">
              <a:avLst/>
            </a:prstGeom>
            <a:ln>
              <a:noFill/>
            </a:ln>
            <a:effectLst>
              <a:outerShdw blurRad="292100" dist="139700" dir="2700000" algn="tl" rotWithShape="0">
                <a:srgbClr val="333333">
                  <a:alpha val="65000"/>
                </a:srgbClr>
              </a:outerShdw>
            </a:effectLst>
          </p:spPr>
        </p:pic>
        <p:pic>
          <p:nvPicPr>
            <p:cNvPr id="16" name="Picture 7"/>
            <p:cNvPicPr>
              <a:picLocks noChangeAspect="1" noChangeArrowheads="1"/>
            </p:cNvPicPr>
            <p:nvPr/>
          </p:nvPicPr>
          <p:blipFill>
            <a:blip r:embed="rId14" cstate="print">
              <a:clrChange>
                <a:clrFrom>
                  <a:srgbClr val="000000"/>
                </a:clrFrom>
                <a:clrTo>
                  <a:srgbClr val="000000">
                    <a:alpha val="0"/>
                  </a:srgbClr>
                </a:clrTo>
              </a:clrChange>
            </a:blip>
            <a:srcRect/>
            <a:stretch>
              <a:fillRect/>
            </a:stretch>
          </p:blipFill>
          <p:spPr bwMode="auto">
            <a:xfrm>
              <a:off x="3132138" y="4638675"/>
              <a:ext cx="4829175" cy="188595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801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par>
                                <p:cTn id="23" presetID="10" presetClass="entr" presetSubtype="0" fill="hold" nodeType="withEffect">
                                  <p:stCondLst>
                                    <p:cond delay="0"/>
                                  </p:stCondLst>
                                  <p:childTnLst>
                                    <p:set>
                                      <p:cBhvr>
                                        <p:cTn id="24" dur="1" fill="hold">
                                          <p:stCondLst>
                                            <p:cond delay="0"/>
                                          </p:stCondLst>
                                        </p:cTn>
                                        <p:tgtEl>
                                          <p:spTgt spid="1034"/>
                                        </p:tgtEl>
                                        <p:attrNameLst>
                                          <p:attrName>style.visibility</p:attrName>
                                        </p:attrNameLst>
                                      </p:cBhvr>
                                      <p:to>
                                        <p:strVal val="visible"/>
                                      </p:to>
                                    </p:set>
                                    <p:animEffect transition="in" filter="fade">
                                      <p:cBhvr>
                                        <p:cTn id="25" dur="500"/>
                                        <p:tgtEl>
                                          <p:spTgt spid="10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6"/>
                                        </p:tgtEl>
                                        <p:attrNameLst>
                                          <p:attrName>style.visibility</p:attrName>
                                        </p:attrNameLst>
                                      </p:cBhvr>
                                      <p:to>
                                        <p:strVal val="visible"/>
                                      </p:to>
                                    </p:set>
                                    <p:animEffect transition="in" filter="fade">
                                      <p:cBhvr>
                                        <p:cTn id="30" dur="500"/>
                                        <p:tgtEl>
                                          <p:spTgt spid="10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Training and Certifications</a:t>
            </a:r>
            <a:endParaRPr lang="en-US" dirty="0"/>
          </a:p>
        </p:txBody>
      </p:sp>
      <p:pic>
        <p:nvPicPr>
          <p:cNvPr id="2050" name="Picture 2" descr="Image result for help de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648200"/>
            <a:ext cx="5334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87021" y="4626864"/>
            <a:ext cx="3962400" cy="492443"/>
          </a:xfrm>
          <a:prstGeom prst="rect">
            <a:avLst/>
          </a:prstGeom>
          <a:noFill/>
        </p:spPr>
        <p:txBody>
          <a:bodyPr wrap="square" rtlCol="0">
            <a:spAutoFit/>
          </a:bodyPr>
          <a:lstStyle/>
          <a:p>
            <a:r>
              <a:rPr lang="en-US" dirty="0" smtClean="0"/>
              <a:t>NEC SV9100</a:t>
            </a:r>
            <a:endParaRPr lang="en-US" dirty="0"/>
          </a:p>
        </p:txBody>
      </p:sp>
    </p:spTree>
    <p:extLst>
      <p:ext uri="{BB962C8B-B14F-4D97-AF65-F5344CB8AC3E}">
        <p14:creationId xmlns:p14="http://schemas.microsoft.com/office/powerpoint/2010/main" val="23405026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SV9100 R7 </a:t>
            </a:r>
            <a:r>
              <a:rPr lang="en-US" altLang="en-US" dirty="0"/>
              <a:t>Ease of Installation and Maintenance</a:t>
            </a:r>
            <a:r>
              <a:rPr lang="en-US" dirty="0" smtClean="0"/>
              <a:t> </a:t>
            </a:r>
            <a:endParaRPr lang="en-US" dirty="0"/>
          </a:p>
        </p:txBody>
      </p:sp>
      <p:sp>
        <p:nvSpPr>
          <p:cNvPr id="3" name="Content Placeholder 2"/>
          <p:cNvSpPr>
            <a:spLocks noGrp="1"/>
          </p:cNvSpPr>
          <p:nvPr>
            <p:ph sz="quarter" idx="10"/>
          </p:nvPr>
        </p:nvSpPr>
        <p:spPr/>
        <p:txBody>
          <a:bodyPr/>
          <a:lstStyle/>
          <a:p>
            <a:r>
              <a:rPr lang="en-US" dirty="0" smtClean="0"/>
              <a:t>Webpro Capture Packets</a:t>
            </a:r>
          </a:p>
          <a:p>
            <a:endParaRPr lang="en-US" dirty="0"/>
          </a:p>
        </p:txBody>
      </p:sp>
      <p:pic>
        <p:nvPicPr>
          <p:cNvPr id="6" name="Picture 5"/>
          <p:cNvPicPr>
            <a:picLocks noChangeAspect="1"/>
          </p:cNvPicPr>
          <p:nvPr/>
        </p:nvPicPr>
        <p:blipFill>
          <a:blip r:embed="rId3"/>
          <a:stretch>
            <a:fillRect/>
          </a:stretch>
        </p:blipFill>
        <p:spPr>
          <a:xfrm>
            <a:off x="98090" y="1929730"/>
            <a:ext cx="14432661" cy="555615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4808338" y="1671792"/>
            <a:ext cx="9816198" cy="5716626"/>
          </a:xfrm>
          <a:prstGeom prst="rect">
            <a:avLst/>
          </a:prstGeom>
          <a:ln>
            <a:noFill/>
          </a:ln>
          <a:effectLst>
            <a:outerShdw blurRad="292100" dist="139700" dir="2700000" algn="tl" rotWithShape="0">
              <a:srgbClr val="333333">
                <a:alpha val="65000"/>
              </a:srgbClr>
            </a:outerShdw>
          </a:effectLst>
        </p:spPr>
      </p:pic>
      <p:sp>
        <p:nvSpPr>
          <p:cNvPr id="10" name="Rounded Rectangle 9"/>
          <p:cNvSpPr/>
          <p:nvPr/>
        </p:nvSpPr>
        <p:spPr bwMode="auto">
          <a:xfrm>
            <a:off x="5236752" y="4351218"/>
            <a:ext cx="1548384" cy="466285"/>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2" name="Rounded Rectangle 11"/>
          <p:cNvSpPr/>
          <p:nvPr/>
        </p:nvSpPr>
        <p:spPr bwMode="auto">
          <a:xfrm>
            <a:off x="4875682" y="5620849"/>
            <a:ext cx="3780638" cy="1767569"/>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pic>
        <p:nvPicPr>
          <p:cNvPr id="8" name="Picture 7"/>
          <p:cNvPicPr>
            <a:picLocks noChangeAspect="1"/>
          </p:cNvPicPr>
          <p:nvPr/>
        </p:nvPicPr>
        <p:blipFill>
          <a:blip r:embed="rId5"/>
          <a:stretch>
            <a:fillRect/>
          </a:stretch>
        </p:blipFill>
        <p:spPr>
          <a:xfrm>
            <a:off x="98090" y="1671792"/>
            <a:ext cx="9886165" cy="5845595"/>
          </a:xfrm>
          <a:prstGeom prst="rect">
            <a:avLst/>
          </a:prstGeom>
        </p:spPr>
      </p:pic>
      <p:sp>
        <p:nvSpPr>
          <p:cNvPr id="13" name="Rounded Rectangle 12"/>
          <p:cNvSpPr/>
          <p:nvPr/>
        </p:nvSpPr>
        <p:spPr bwMode="auto">
          <a:xfrm>
            <a:off x="128858" y="1696587"/>
            <a:ext cx="1029382" cy="729621"/>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4" name="Rounded Rectangle 13"/>
          <p:cNvSpPr/>
          <p:nvPr/>
        </p:nvSpPr>
        <p:spPr bwMode="auto">
          <a:xfrm>
            <a:off x="193434" y="4707808"/>
            <a:ext cx="9535782" cy="2351360"/>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41011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SV9100 R7 </a:t>
            </a:r>
            <a:r>
              <a:rPr lang="en-US" altLang="en-US" dirty="0"/>
              <a:t>Ease of Installation and Maintenance</a:t>
            </a:r>
            <a:r>
              <a:rPr lang="en-US" dirty="0" smtClean="0"/>
              <a:t> </a:t>
            </a:r>
            <a:endParaRPr lang="en-US" dirty="0"/>
          </a:p>
        </p:txBody>
      </p:sp>
      <p:sp>
        <p:nvSpPr>
          <p:cNvPr id="3" name="Content Placeholder 2"/>
          <p:cNvSpPr>
            <a:spLocks noGrp="1"/>
          </p:cNvSpPr>
          <p:nvPr>
            <p:ph sz="quarter" idx="10"/>
          </p:nvPr>
        </p:nvSpPr>
        <p:spPr/>
        <p:txBody>
          <a:bodyPr/>
          <a:lstStyle/>
          <a:p>
            <a:r>
              <a:rPr lang="en-US" dirty="0" smtClean="0"/>
              <a:t>Webpro Capture Packets (Run the capture and open in Wireshark)</a:t>
            </a:r>
          </a:p>
          <a:p>
            <a:endParaRPr lang="en-US" dirty="0"/>
          </a:p>
        </p:txBody>
      </p:sp>
      <p:pic>
        <p:nvPicPr>
          <p:cNvPr id="6" name="Picture 5"/>
          <p:cNvPicPr>
            <a:picLocks noChangeAspect="1"/>
          </p:cNvPicPr>
          <p:nvPr/>
        </p:nvPicPr>
        <p:blipFill>
          <a:blip r:embed="rId3"/>
          <a:stretch>
            <a:fillRect/>
          </a:stretch>
        </p:blipFill>
        <p:spPr>
          <a:xfrm>
            <a:off x="98090" y="1929730"/>
            <a:ext cx="14432661" cy="555615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98090" y="1954760"/>
            <a:ext cx="8963025" cy="397192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stretch>
            <a:fillRect/>
          </a:stretch>
        </p:blipFill>
        <p:spPr>
          <a:xfrm>
            <a:off x="2374564" y="1625516"/>
            <a:ext cx="9879711" cy="5601447"/>
          </a:xfrm>
          <a:prstGeom prst="rect">
            <a:avLst/>
          </a:prstGeom>
        </p:spPr>
      </p:pic>
      <p:pic>
        <p:nvPicPr>
          <p:cNvPr id="7" name="Picture 6"/>
          <p:cNvPicPr>
            <a:picLocks noChangeAspect="1"/>
          </p:cNvPicPr>
          <p:nvPr/>
        </p:nvPicPr>
        <p:blipFill>
          <a:blip r:embed="rId6"/>
          <a:stretch>
            <a:fillRect/>
          </a:stretch>
        </p:blipFill>
        <p:spPr>
          <a:xfrm>
            <a:off x="0" y="1625516"/>
            <a:ext cx="14530751" cy="5860371"/>
          </a:xfrm>
          <a:prstGeom prst="rect">
            <a:avLst/>
          </a:prstGeom>
        </p:spPr>
      </p:pic>
    </p:spTree>
    <p:extLst>
      <p:ext uri="{BB962C8B-B14F-4D97-AF65-F5344CB8AC3E}">
        <p14:creationId xmlns:p14="http://schemas.microsoft.com/office/powerpoint/2010/main" val="259397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0" y="4626864"/>
            <a:ext cx="8094980" cy="492443"/>
          </a:xfrm>
          <a:prstGeom prst="rect">
            <a:avLst/>
          </a:prstGeom>
          <a:noFill/>
        </p:spPr>
        <p:txBody>
          <a:bodyPr wrap="square" rtlCol="0">
            <a:spAutoFit/>
          </a:bodyPr>
          <a:lstStyle/>
          <a:p>
            <a:r>
              <a:rPr lang="en-US" dirty="0" smtClean="0"/>
              <a:t>SV9100 CPU Hardware Key Code and Licenses</a:t>
            </a:r>
            <a:endParaRPr lang="en-US" dirty="0"/>
          </a:p>
        </p:txBody>
      </p:sp>
      <p:pic>
        <p:nvPicPr>
          <p:cNvPr id="2" name="Picture 1"/>
          <p:cNvPicPr>
            <a:picLocks noChangeAspect="1"/>
          </p:cNvPicPr>
          <p:nvPr/>
        </p:nvPicPr>
        <p:blipFill>
          <a:blip r:embed="rId2"/>
          <a:stretch>
            <a:fillRect/>
          </a:stretch>
        </p:blipFill>
        <p:spPr>
          <a:xfrm>
            <a:off x="1752600" y="5527853"/>
            <a:ext cx="4486275" cy="2570155"/>
          </a:xfrm>
          <a:prstGeom prst="rect">
            <a:avLst/>
          </a:prstGeom>
        </p:spPr>
      </p:pic>
    </p:spTree>
    <p:extLst>
      <p:ext uri="{BB962C8B-B14F-4D97-AF65-F5344CB8AC3E}">
        <p14:creationId xmlns:p14="http://schemas.microsoft.com/office/powerpoint/2010/main" val="13956282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 y="152400"/>
            <a:ext cx="14054400" cy="561600"/>
          </a:xfrm>
        </p:spPr>
        <p:txBody>
          <a:bodyPr>
            <a:noAutofit/>
          </a:bodyPr>
          <a:lstStyle/>
          <a:p>
            <a:r>
              <a:rPr lang="en-US" sz="3200" dirty="0" smtClean="0"/>
              <a:t>SV9100 CPU License Activation</a:t>
            </a:r>
            <a:endParaRPr lang="en-US" sz="3200" dirty="0"/>
          </a:p>
        </p:txBody>
      </p:sp>
      <p:pic>
        <p:nvPicPr>
          <p:cNvPr id="3" name="Picture 2" descr="SV9100 CPU b.jpg"/>
          <p:cNvPicPr>
            <a:picLocks noChangeAspect="1"/>
          </p:cNvPicPr>
          <p:nvPr/>
        </p:nvPicPr>
        <p:blipFill>
          <a:blip r:embed="rId2" cstate="print"/>
          <a:stretch>
            <a:fillRect/>
          </a:stretch>
        </p:blipFill>
        <p:spPr>
          <a:xfrm>
            <a:off x="10363200" y="5300869"/>
            <a:ext cx="3989374" cy="1827221"/>
          </a:xfrm>
          <a:prstGeom prst="rect">
            <a:avLst/>
          </a:prstGeom>
        </p:spPr>
      </p:pic>
      <p:pic>
        <p:nvPicPr>
          <p:cNvPr id="4" name="Picture 2" descr="C:\Users\217216x707205\Desktop\SV9100\9100 Pics\SV9100 CPU d.png"/>
          <p:cNvPicPr>
            <a:picLocks noChangeAspect="1" noChangeArrowheads="1"/>
          </p:cNvPicPr>
          <p:nvPr/>
        </p:nvPicPr>
        <p:blipFill>
          <a:blip r:embed="rId3" cstate="print"/>
          <a:srcRect/>
          <a:stretch>
            <a:fillRect/>
          </a:stretch>
        </p:blipFill>
        <p:spPr bwMode="auto">
          <a:xfrm rot="316272">
            <a:off x="11275484" y="5989862"/>
            <a:ext cx="2722072" cy="1218543"/>
          </a:xfrm>
          <a:prstGeom prst="rect">
            <a:avLst/>
          </a:prstGeom>
          <a:noFill/>
        </p:spPr>
      </p:pic>
      <p:sp>
        <p:nvSpPr>
          <p:cNvPr id="5" name="Content Placeholder 2"/>
          <p:cNvSpPr txBox="1">
            <a:spLocks/>
          </p:cNvSpPr>
          <p:nvPr/>
        </p:nvSpPr>
        <p:spPr>
          <a:xfrm>
            <a:off x="287219" y="1004054"/>
            <a:ext cx="14055962" cy="6739771"/>
          </a:xfrm>
          <a:prstGeom prst="rect">
            <a:avLst/>
          </a:prstGeom>
        </p:spPr>
        <p:txBody>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marL="0" indent="0" defTabSz="914400">
              <a:buNone/>
            </a:pPr>
            <a:r>
              <a:rPr lang="en-US" altLang="en-US" sz="6000" kern="0" dirty="0" smtClean="0"/>
              <a:t>The SV9100 CPU comes from the factory with no licenses on it. In order for any cards to come up and work there needs to be licenses installed.</a:t>
            </a:r>
            <a:endParaRPr lang="en-US" altLang="en-US" sz="6000" kern="0" dirty="0"/>
          </a:p>
        </p:txBody>
      </p:sp>
    </p:spTree>
    <p:extLst>
      <p:ext uri="{BB962C8B-B14F-4D97-AF65-F5344CB8AC3E}">
        <p14:creationId xmlns:p14="http://schemas.microsoft.com/office/powerpoint/2010/main" val="8940618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 y="76200"/>
            <a:ext cx="14054400" cy="561600"/>
          </a:xfrm>
        </p:spPr>
        <p:txBody>
          <a:bodyPr>
            <a:noAutofit/>
          </a:bodyPr>
          <a:lstStyle/>
          <a:p>
            <a:r>
              <a:rPr lang="en-US" sz="3200" dirty="0" smtClean="0"/>
              <a:t>SV9100 CPU License Activation</a:t>
            </a:r>
            <a:endParaRPr lang="en-US" sz="3200" dirty="0"/>
          </a:p>
        </p:txBody>
      </p:sp>
      <p:pic>
        <p:nvPicPr>
          <p:cNvPr id="3" name="Picture 2" descr="SV9100 CPU b.jpg"/>
          <p:cNvPicPr>
            <a:picLocks noChangeAspect="1"/>
          </p:cNvPicPr>
          <p:nvPr/>
        </p:nvPicPr>
        <p:blipFill>
          <a:blip r:embed="rId2" cstate="print"/>
          <a:stretch>
            <a:fillRect/>
          </a:stretch>
        </p:blipFill>
        <p:spPr>
          <a:xfrm>
            <a:off x="10363200" y="5300869"/>
            <a:ext cx="3989374" cy="1827221"/>
          </a:xfrm>
          <a:prstGeom prst="rect">
            <a:avLst/>
          </a:prstGeom>
        </p:spPr>
      </p:pic>
      <p:pic>
        <p:nvPicPr>
          <p:cNvPr id="4" name="Picture 2" descr="C:\Users\217216x707205\Desktop\SV9100\9100 Pics\SV9100 CPU d.png"/>
          <p:cNvPicPr>
            <a:picLocks noChangeAspect="1" noChangeArrowheads="1"/>
          </p:cNvPicPr>
          <p:nvPr/>
        </p:nvPicPr>
        <p:blipFill>
          <a:blip r:embed="rId3" cstate="print"/>
          <a:srcRect/>
          <a:stretch>
            <a:fillRect/>
          </a:stretch>
        </p:blipFill>
        <p:spPr bwMode="auto">
          <a:xfrm rot="316272">
            <a:off x="11275484" y="5989862"/>
            <a:ext cx="2722072" cy="1218543"/>
          </a:xfrm>
          <a:prstGeom prst="rect">
            <a:avLst/>
          </a:prstGeom>
          <a:noFill/>
        </p:spPr>
      </p:pic>
      <p:sp>
        <p:nvSpPr>
          <p:cNvPr id="5" name="Content Placeholder 2"/>
          <p:cNvSpPr txBox="1">
            <a:spLocks/>
          </p:cNvSpPr>
          <p:nvPr/>
        </p:nvSpPr>
        <p:spPr>
          <a:xfrm>
            <a:off x="287219" y="1004054"/>
            <a:ext cx="14055962" cy="6739771"/>
          </a:xfrm>
          <a:prstGeom prst="rect">
            <a:avLst/>
          </a:prstGeom>
        </p:spPr>
        <p:txBody>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marL="0" indent="0" defTabSz="914400">
              <a:buNone/>
            </a:pPr>
            <a:r>
              <a:rPr lang="en-US" altLang="en-US" sz="4000" kern="0" dirty="0" smtClean="0"/>
              <a:t>The SV9100 CPU has a Hardware Key Code</a:t>
            </a:r>
            <a:endParaRPr lang="en-US" altLang="en-US" sz="4000" kern="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828800"/>
            <a:ext cx="8229599" cy="617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stretch>
            <a:fillRect/>
          </a:stretch>
        </p:blipFill>
        <p:spPr>
          <a:xfrm rot="16200000">
            <a:off x="2694375" y="-538725"/>
            <a:ext cx="1762558" cy="6345209"/>
          </a:xfrm>
          <a:prstGeom prst="rect">
            <a:avLst/>
          </a:prstGeom>
        </p:spPr>
      </p:pic>
      <p:sp>
        <p:nvSpPr>
          <p:cNvPr id="8" name="Rounded Rectangle 7"/>
          <p:cNvSpPr/>
          <p:nvPr/>
        </p:nvSpPr>
        <p:spPr bwMode="auto">
          <a:xfrm>
            <a:off x="908654" y="2691351"/>
            <a:ext cx="5334000" cy="629752"/>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179349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240"/>
            <a:ext cx="14054400" cy="561600"/>
          </a:xfrm>
        </p:spPr>
        <p:txBody>
          <a:bodyPr>
            <a:noAutofit/>
          </a:bodyPr>
          <a:lstStyle/>
          <a:p>
            <a:r>
              <a:rPr lang="en-US" sz="3200" dirty="0" smtClean="0"/>
              <a:t>Checking The Hardware key Code and Software Level (Phone)</a:t>
            </a:r>
            <a:endParaRPr lang="en-US" sz="3200" dirty="0"/>
          </a:p>
        </p:txBody>
      </p:sp>
      <p:sp>
        <p:nvSpPr>
          <p:cNvPr id="3" name="Rectangle 2"/>
          <p:cNvSpPr/>
          <p:nvPr/>
        </p:nvSpPr>
        <p:spPr>
          <a:xfrm>
            <a:off x="0" y="838200"/>
            <a:ext cx="13411200" cy="7294305"/>
          </a:xfrm>
          <a:prstGeom prst="rect">
            <a:avLst/>
          </a:prstGeom>
        </p:spPr>
        <p:txBody>
          <a:bodyPr wrap="square">
            <a:spAutoFit/>
          </a:bodyPr>
          <a:lstStyle/>
          <a:p>
            <a:r>
              <a:rPr lang="en-US" sz="3600" dirty="0" smtClean="0">
                <a:solidFill>
                  <a:srgbClr val="000000"/>
                </a:solidFill>
                <a:latin typeface="Arial" panose="020B0604020202020204" pitchFamily="34" charset="0"/>
              </a:rPr>
              <a:t>1. Go </a:t>
            </a:r>
            <a:r>
              <a:rPr lang="en-US" sz="3600" dirty="0">
                <a:solidFill>
                  <a:srgbClr val="000000"/>
                </a:solidFill>
                <a:latin typeface="Arial" panose="020B0604020202020204" pitchFamily="34" charset="0"/>
              </a:rPr>
              <a:t>to any working display </a:t>
            </a:r>
            <a:r>
              <a:rPr lang="en-US" sz="3600" dirty="0" smtClean="0">
                <a:solidFill>
                  <a:srgbClr val="000000"/>
                </a:solidFill>
                <a:latin typeface="Arial" panose="020B0604020202020204" pitchFamily="34" charset="0"/>
              </a:rPr>
              <a:t>telephone</a:t>
            </a:r>
          </a:p>
          <a:p>
            <a:endParaRPr lang="en-US" sz="3600" dirty="0" smtClean="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2</a:t>
            </a:r>
            <a:r>
              <a:rPr lang="en-US" sz="3600" dirty="0">
                <a:solidFill>
                  <a:srgbClr val="000000"/>
                </a:solidFill>
                <a:latin typeface="Arial" panose="020B0604020202020204" pitchFamily="34" charset="0"/>
              </a:rPr>
              <a:t>. </a:t>
            </a:r>
            <a:r>
              <a:rPr lang="en-US" sz="3600" i="1" dirty="0">
                <a:solidFill>
                  <a:srgbClr val="000000"/>
                </a:solidFill>
                <a:latin typeface="Arial,Italic"/>
              </a:rPr>
              <a:t>Do not </a:t>
            </a:r>
            <a:r>
              <a:rPr lang="en-US" sz="3600" dirty="0">
                <a:solidFill>
                  <a:srgbClr val="000000"/>
                </a:solidFill>
                <a:latin typeface="Arial" panose="020B0604020202020204" pitchFamily="34" charset="0"/>
              </a:rPr>
              <a:t>lift the </a:t>
            </a:r>
            <a:r>
              <a:rPr lang="en-US" sz="3600" dirty="0" smtClean="0">
                <a:solidFill>
                  <a:srgbClr val="000000"/>
                </a:solidFill>
                <a:latin typeface="Arial" panose="020B0604020202020204" pitchFamily="34" charset="0"/>
              </a:rPr>
              <a:t>handset</a:t>
            </a:r>
          </a:p>
          <a:p>
            <a:endParaRPr lang="en-US" sz="3600" dirty="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3</a:t>
            </a:r>
            <a:r>
              <a:rPr lang="en-US" sz="3600" dirty="0">
                <a:solidFill>
                  <a:srgbClr val="000000"/>
                </a:solidFill>
                <a:latin typeface="Arial" panose="020B0604020202020204" pitchFamily="34" charset="0"/>
              </a:rPr>
              <a:t>. </a:t>
            </a:r>
            <a:r>
              <a:rPr lang="en-US" sz="3600" dirty="0" smtClean="0">
                <a:solidFill>
                  <a:srgbClr val="000000"/>
                </a:solidFill>
                <a:latin typeface="Arial" panose="020B0604020202020204" pitchFamily="34" charset="0"/>
              </a:rPr>
              <a:t>Press the </a:t>
            </a:r>
            <a:r>
              <a:rPr lang="en-US" sz="3600" b="1" u="sng" dirty="0" smtClean="0">
                <a:solidFill>
                  <a:srgbClr val="000000"/>
                </a:solidFill>
                <a:latin typeface="Arial" panose="020B0604020202020204" pitchFamily="34" charset="0"/>
              </a:rPr>
              <a:t>Feature Key</a:t>
            </a:r>
            <a:r>
              <a:rPr lang="en-US" sz="3600" dirty="0" smtClean="0">
                <a:solidFill>
                  <a:srgbClr val="000000"/>
                </a:solidFill>
                <a:latin typeface="Arial" panose="020B0604020202020204" pitchFamily="34" charset="0"/>
              </a:rPr>
              <a:t> and press the digit </a:t>
            </a:r>
            <a:r>
              <a:rPr lang="en-US" sz="3600" b="1" u="sng" dirty="0" smtClean="0">
                <a:solidFill>
                  <a:srgbClr val="000000"/>
                </a:solidFill>
                <a:latin typeface="Arial" panose="020B0604020202020204" pitchFamily="34" charset="0"/>
              </a:rPr>
              <a:t>3</a:t>
            </a:r>
            <a:r>
              <a:rPr lang="en-US" sz="3600" b="1" dirty="0" smtClean="0">
                <a:solidFill>
                  <a:srgbClr val="000000"/>
                </a:solidFill>
                <a:latin typeface="Arial" panose="020B0604020202020204" pitchFamily="34" charset="0"/>
              </a:rPr>
              <a:t> </a:t>
            </a:r>
            <a:r>
              <a:rPr lang="en-US" sz="3600" dirty="0" smtClean="0">
                <a:solidFill>
                  <a:srgbClr val="000000"/>
                </a:solidFill>
                <a:latin typeface="Arial" panose="020B0604020202020204" pitchFamily="34" charset="0"/>
              </a:rPr>
              <a:t>on the dial pad</a:t>
            </a:r>
          </a:p>
          <a:p>
            <a:endParaRPr lang="en-US" sz="3600" dirty="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4</a:t>
            </a:r>
            <a:r>
              <a:rPr lang="en-US" sz="3600" dirty="0">
                <a:solidFill>
                  <a:srgbClr val="000000"/>
                </a:solidFill>
                <a:latin typeface="Arial" panose="020B0604020202020204" pitchFamily="34" charset="0"/>
              </a:rPr>
              <a:t>. </a:t>
            </a:r>
            <a:r>
              <a:rPr lang="en-US" sz="3600" dirty="0" smtClean="0">
                <a:solidFill>
                  <a:srgbClr val="000000"/>
                </a:solidFill>
                <a:latin typeface="Arial" panose="020B0604020202020204" pitchFamily="34" charset="0"/>
              </a:rPr>
              <a:t>This will display the </a:t>
            </a:r>
            <a:r>
              <a:rPr lang="en-US" sz="3600" b="1" u="sng" dirty="0" smtClean="0">
                <a:solidFill>
                  <a:srgbClr val="000000"/>
                </a:solidFill>
                <a:latin typeface="Arial" panose="020B0604020202020204" pitchFamily="34" charset="0"/>
              </a:rPr>
              <a:t>Hardware Key Code</a:t>
            </a:r>
            <a:r>
              <a:rPr lang="en-US" sz="3600" dirty="0">
                <a:solidFill>
                  <a:srgbClr val="000000"/>
                </a:solidFill>
                <a:latin typeface="Arial" panose="020B0604020202020204" pitchFamily="34" charset="0"/>
              </a:rPr>
              <a:t> </a:t>
            </a:r>
            <a:r>
              <a:rPr lang="en-US" sz="3600" dirty="0" smtClean="0">
                <a:solidFill>
                  <a:srgbClr val="000000"/>
                </a:solidFill>
                <a:latin typeface="Arial" panose="020B0604020202020204" pitchFamily="34" charset="0"/>
              </a:rPr>
              <a:t>and</a:t>
            </a:r>
          </a:p>
          <a:p>
            <a:r>
              <a:rPr lang="en-US" sz="3600" dirty="0" smtClean="0">
                <a:solidFill>
                  <a:srgbClr val="000000"/>
                </a:solidFill>
                <a:latin typeface="Arial" panose="020B0604020202020204" pitchFamily="34" charset="0"/>
              </a:rPr>
              <a:t>and software level of the CPU</a:t>
            </a:r>
          </a:p>
          <a:p>
            <a:endParaRPr lang="en-US" sz="3600" b="1" dirty="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5. You will register the HKC on the LMS</a:t>
            </a:r>
          </a:p>
          <a:p>
            <a:endParaRPr lang="en-US" sz="3600" dirty="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6. The HKC is associated with your customer and</a:t>
            </a:r>
          </a:p>
          <a:p>
            <a:r>
              <a:rPr lang="en-US" sz="3600" dirty="0" smtClean="0">
                <a:solidFill>
                  <a:srgbClr val="000000"/>
                </a:solidFill>
                <a:latin typeface="Arial" panose="020B0604020202020204" pitchFamily="34" charset="0"/>
              </a:rPr>
              <a:t>A license file will be generated</a:t>
            </a:r>
            <a:endParaRPr lang="en-US" sz="3200" dirty="0"/>
          </a:p>
        </p:txBody>
      </p:sp>
      <p:pic>
        <p:nvPicPr>
          <p:cNvPr id="6" name="Picture 5" descr="DT800_ITZ-8LD-3_BK_Front-107.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0754723" y="3733800"/>
            <a:ext cx="3721947" cy="4609750"/>
          </a:xfrm>
          <a:prstGeom prst="rect">
            <a:avLst/>
          </a:prstGeom>
        </p:spPr>
      </p:pic>
      <p:pic>
        <p:nvPicPr>
          <p:cNvPr id="5" name="Picture 4"/>
          <p:cNvPicPr>
            <a:picLocks noChangeAspect="1"/>
          </p:cNvPicPr>
          <p:nvPr/>
        </p:nvPicPr>
        <p:blipFill>
          <a:blip r:embed="rId3"/>
          <a:stretch>
            <a:fillRect/>
          </a:stretch>
        </p:blipFill>
        <p:spPr>
          <a:xfrm>
            <a:off x="10937358" y="791265"/>
            <a:ext cx="3668233" cy="233293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0725709" y="4724399"/>
            <a:ext cx="3915324" cy="351760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13760301" y="5263541"/>
            <a:ext cx="762000" cy="440826"/>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9" name="Oval 8"/>
          <p:cNvSpPr/>
          <p:nvPr/>
        </p:nvSpPr>
        <p:spPr bwMode="auto">
          <a:xfrm>
            <a:off x="12213541" y="4810552"/>
            <a:ext cx="729826" cy="624347"/>
          </a:xfrm>
          <a:prstGeom prst="ellipse">
            <a:avLst/>
          </a:prstGeom>
          <a:noFill/>
          <a:ln w="381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4" name="Rounded Rectangle 3"/>
          <p:cNvSpPr/>
          <p:nvPr/>
        </p:nvSpPr>
        <p:spPr bwMode="auto">
          <a:xfrm>
            <a:off x="11125200" y="2590800"/>
            <a:ext cx="3351470" cy="381000"/>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12933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down)">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par>
                          <p:cTn id="38" fill="hold">
                            <p:stCondLst>
                              <p:cond delay="500"/>
                            </p:stCondLst>
                            <p:childTnLst>
                              <p:par>
                                <p:cTn id="39" presetID="22" presetClass="entr" presetSubtype="4"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wipe(down)">
                                      <p:cBhvr>
                                        <p:cTn id="46" dur="500"/>
                                        <p:tgtEl>
                                          <p:spTgt spid="3">
                                            <p:txEl>
                                              <p:pRg st="9" end="9"/>
                                            </p:txEl>
                                          </p:spTgt>
                                        </p:tgtEl>
                                      </p:cBhvr>
                                    </p:animEffect>
                                  </p:childTnLst>
                                </p:cTn>
                              </p:par>
                              <p:par>
                                <p:cTn id="47" presetID="22" presetClass="entr" presetSubtype="4"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wipe(down)">
                                      <p:cBhvr>
                                        <p:cTn id="49" dur="500"/>
                                        <p:tgtEl>
                                          <p:spTgt spid="3">
                                            <p:txEl>
                                              <p:pRg st="11" end="11"/>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wipe(down)">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33130"/>
            <a:ext cx="11221403" cy="584836"/>
          </a:xfrm>
        </p:spPr>
        <p:txBody>
          <a:bodyPr>
            <a:noAutofit/>
          </a:bodyPr>
          <a:lstStyle/>
          <a:p>
            <a:r>
              <a:rPr lang="en-US" sz="3200" dirty="0" smtClean="0"/>
              <a:t>SV9100 Licensing (License File)</a:t>
            </a:r>
            <a:endParaRPr lang="en-US" sz="3200" dirty="0"/>
          </a:p>
        </p:txBody>
      </p:sp>
      <p:pic>
        <p:nvPicPr>
          <p:cNvPr id="4" name="Picture 3"/>
          <p:cNvPicPr>
            <a:picLocks noChangeAspect="1"/>
          </p:cNvPicPr>
          <p:nvPr/>
        </p:nvPicPr>
        <p:blipFill>
          <a:blip r:embed="rId2"/>
          <a:stretch>
            <a:fillRect/>
          </a:stretch>
        </p:blipFill>
        <p:spPr>
          <a:xfrm>
            <a:off x="457200" y="1143000"/>
            <a:ext cx="7747397" cy="38576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10757359" y="144780"/>
            <a:ext cx="3829694" cy="5663621"/>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27434" y="7054946"/>
            <a:ext cx="8637621" cy="992579"/>
          </a:xfrm>
          <a:prstGeom prst="rect">
            <a:avLst/>
          </a:prstGeom>
          <a:solidFill>
            <a:srgbClr val="FF0000"/>
          </a:solidFill>
          <a:effectLst>
            <a:glow rad="228600">
              <a:schemeClr val="accent2">
                <a:satMod val="175000"/>
                <a:alpha val="40000"/>
              </a:schemeClr>
            </a:glow>
          </a:effectLst>
          <a:scene3d>
            <a:camera prst="orthographicFront"/>
            <a:lightRig rig="threePt" dir="t"/>
          </a:scene3d>
          <a:sp3d>
            <a:bevelT/>
          </a:sp3d>
        </p:spPr>
        <p:txBody>
          <a:bodyPr wrap="square" rtlCol="0">
            <a:spAutoFit/>
          </a:bodyPr>
          <a:lstStyle/>
          <a:p>
            <a:r>
              <a:rPr lang="en-US" sz="2925" dirty="0"/>
              <a:t>Once Licenses are registered to the CPU and attach the licenses is when SWA starts! </a:t>
            </a:r>
          </a:p>
        </p:txBody>
      </p:sp>
      <p:sp>
        <p:nvSpPr>
          <p:cNvPr id="7" name="Title 1"/>
          <p:cNvSpPr txBox="1">
            <a:spLocks/>
          </p:cNvSpPr>
          <p:nvPr/>
        </p:nvSpPr>
        <p:spPr bwMode="gray">
          <a:xfrm>
            <a:off x="8751453" y="-597330"/>
            <a:ext cx="11221403" cy="584836"/>
          </a:xfrm>
          <a:prstGeom prst="rect">
            <a:avLst/>
          </a:prstGeom>
        </p:spPr>
        <p:txBody>
          <a:bodyPr vert="horz" lIns="130622" tIns="65311" rIns="130622" bIns="65311" rtlCol="0" anchor="ctr">
            <a:normAutofit fontScale="92500" lnSpcReduction="10000"/>
          </a:bodyPr>
          <a:lstStyle>
            <a:lvl1pPr algn="l" rtl="0" eaLnBrk="1" fontAlgn="base" hangingPunct="1">
              <a:spcBef>
                <a:spcPct val="0"/>
              </a:spcBef>
              <a:spcAft>
                <a:spcPct val="0"/>
              </a:spcAft>
              <a:defRPr kumimoji="1" sz="3400" b="0" baseline="0">
                <a:solidFill>
                  <a:schemeClr val="bg1"/>
                </a:solidFill>
                <a:latin typeface="Verdana" panose="020B0604030504040204" pitchFamily="34" charset="0"/>
                <a:ea typeface="+mj-ea"/>
                <a:cs typeface="Verdana" panose="020B0604030504040204" pitchFamily="34" charset="0"/>
              </a:defRPr>
            </a:lvl1pPr>
            <a:lvl2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2pPr>
            <a:lvl3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3pPr>
            <a:lvl4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4pPr>
            <a:lvl5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5pPr>
            <a:lvl6pPr marL="65311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6pPr>
            <a:lvl7pPr marL="130622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7pPr>
            <a:lvl8pPr marL="195933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8pPr>
            <a:lvl9pPr marL="261244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9pPr>
          </a:lstStyle>
          <a:p>
            <a:pPr defTabSz="914400"/>
            <a:r>
              <a:rPr lang="en-US" kern="0" smtClean="0"/>
              <a:t>SV9100 WebPro Log In</a:t>
            </a:r>
            <a:endParaRPr lang="en-US" kern="0" dirty="0"/>
          </a:p>
        </p:txBody>
      </p:sp>
      <p:pic>
        <p:nvPicPr>
          <p:cNvPr id="8" name="Picture 7"/>
          <p:cNvPicPr>
            <a:picLocks noChangeAspect="1"/>
          </p:cNvPicPr>
          <p:nvPr/>
        </p:nvPicPr>
        <p:blipFill>
          <a:blip r:embed="rId4"/>
          <a:stretch>
            <a:fillRect/>
          </a:stretch>
        </p:blipFill>
        <p:spPr>
          <a:xfrm>
            <a:off x="94309" y="1869228"/>
            <a:ext cx="9781331" cy="4946704"/>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2667000" y="4318338"/>
            <a:ext cx="648072" cy="8100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2" name="Picture 1"/>
          <p:cNvPicPr>
            <a:picLocks noChangeAspect="1"/>
          </p:cNvPicPr>
          <p:nvPr/>
        </p:nvPicPr>
        <p:blipFill>
          <a:blip r:embed="rId5"/>
          <a:stretch>
            <a:fillRect/>
          </a:stretch>
        </p:blipFill>
        <p:spPr>
          <a:xfrm>
            <a:off x="152400" y="1652036"/>
            <a:ext cx="9853737" cy="5228824"/>
          </a:xfrm>
          <a:prstGeom prst="rect">
            <a:avLst/>
          </a:prstGeom>
        </p:spPr>
      </p:pic>
      <p:sp>
        <p:nvSpPr>
          <p:cNvPr id="11" name="Rounded Rectangle 10"/>
          <p:cNvSpPr/>
          <p:nvPr/>
        </p:nvSpPr>
        <p:spPr>
          <a:xfrm>
            <a:off x="1130188" y="2193512"/>
            <a:ext cx="1701189" cy="38727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13" name="Rounded Rectangle 12"/>
          <p:cNvSpPr/>
          <p:nvPr/>
        </p:nvSpPr>
        <p:spPr>
          <a:xfrm>
            <a:off x="10757359" y="1536374"/>
            <a:ext cx="2239889" cy="1856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14" name="Rounded Rectangle 13"/>
          <p:cNvSpPr/>
          <p:nvPr/>
        </p:nvSpPr>
        <p:spPr>
          <a:xfrm>
            <a:off x="10829765" y="2534152"/>
            <a:ext cx="1529875" cy="4376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15" name="Rounded Rectangle 14"/>
          <p:cNvSpPr/>
          <p:nvPr/>
        </p:nvSpPr>
        <p:spPr>
          <a:xfrm>
            <a:off x="2755177" y="5181600"/>
            <a:ext cx="2655023" cy="43764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cxnSp>
        <p:nvCxnSpPr>
          <p:cNvPr id="17" name="Straight Arrow Connector 16"/>
          <p:cNvCxnSpPr>
            <a:stCxn id="14" idx="1"/>
          </p:cNvCxnSpPr>
          <p:nvPr/>
        </p:nvCxnSpPr>
        <p:spPr bwMode="auto">
          <a:xfrm flipH="1">
            <a:off x="5410200" y="2752976"/>
            <a:ext cx="5419565" cy="2592645"/>
          </a:xfrm>
          <a:prstGeom prst="straightConnector1">
            <a:avLst/>
          </a:prstGeom>
          <a:solidFill>
            <a:schemeClr val="bg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Tree>
    <p:extLst>
      <p:ext uri="{BB962C8B-B14F-4D97-AF65-F5344CB8AC3E}">
        <p14:creationId xmlns:p14="http://schemas.microsoft.com/office/powerpoint/2010/main" val="153166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 y="76200"/>
            <a:ext cx="14054400" cy="561600"/>
          </a:xfrm>
        </p:spPr>
        <p:txBody>
          <a:bodyPr>
            <a:noAutofit/>
          </a:bodyPr>
          <a:lstStyle/>
          <a:p>
            <a:r>
              <a:rPr lang="en-US" sz="3200" dirty="0" smtClean="0"/>
              <a:t>SV9100 CPU Temporary License Activation</a:t>
            </a:r>
            <a:endParaRPr lang="en-US" sz="3200" dirty="0"/>
          </a:p>
        </p:txBody>
      </p:sp>
      <p:pic>
        <p:nvPicPr>
          <p:cNvPr id="3" name="Picture 2" descr="SV9100 CPU b.jpg"/>
          <p:cNvPicPr>
            <a:picLocks noChangeAspect="1"/>
          </p:cNvPicPr>
          <p:nvPr/>
        </p:nvPicPr>
        <p:blipFill>
          <a:blip r:embed="rId2" cstate="print"/>
          <a:stretch>
            <a:fillRect/>
          </a:stretch>
        </p:blipFill>
        <p:spPr>
          <a:xfrm>
            <a:off x="10363200" y="5300869"/>
            <a:ext cx="3989374" cy="1827221"/>
          </a:xfrm>
          <a:prstGeom prst="rect">
            <a:avLst/>
          </a:prstGeom>
        </p:spPr>
      </p:pic>
      <p:pic>
        <p:nvPicPr>
          <p:cNvPr id="4" name="Picture 2" descr="C:\Users\217216x707205\Desktop\SV9100\9100 Pics\SV9100 CPU d.png"/>
          <p:cNvPicPr>
            <a:picLocks noChangeAspect="1" noChangeArrowheads="1"/>
          </p:cNvPicPr>
          <p:nvPr/>
        </p:nvPicPr>
        <p:blipFill>
          <a:blip r:embed="rId3" cstate="print"/>
          <a:srcRect/>
          <a:stretch>
            <a:fillRect/>
          </a:stretch>
        </p:blipFill>
        <p:spPr bwMode="auto">
          <a:xfrm rot="316272">
            <a:off x="11275484" y="5989862"/>
            <a:ext cx="2722072" cy="1218543"/>
          </a:xfrm>
          <a:prstGeom prst="rect">
            <a:avLst/>
          </a:prstGeom>
          <a:noFill/>
        </p:spPr>
      </p:pic>
      <p:sp>
        <p:nvSpPr>
          <p:cNvPr id="5" name="Content Placeholder 2"/>
          <p:cNvSpPr txBox="1">
            <a:spLocks/>
          </p:cNvSpPr>
          <p:nvPr/>
        </p:nvSpPr>
        <p:spPr>
          <a:xfrm>
            <a:off x="0" y="838200"/>
            <a:ext cx="14055962" cy="6739771"/>
          </a:xfrm>
          <a:prstGeom prst="rect">
            <a:avLst/>
          </a:prstGeom>
        </p:spPr>
        <p:txBody>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marL="0" indent="0" defTabSz="914400">
              <a:buNone/>
            </a:pPr>
            <a:r>
              <a:rPr lang="en-US" altLang="en-US" sz="3600" kern="0" dirty="0" smtClean="0"/>
              <a:t>The SV9100 CPU comes from the factory with no licenses on it. In order for any cards to come up and work there needs to be licenses installed on the CPU. For start up of a new system and adding cards after the install, you can turn on the temporary license.</a:t>
            </a:r>
            <a:endParaRPr lang="en-US" altLang="en-US" sz="3600" u="sng" kern="0" dirty="0" smtClean="0"/>
          </a:p>
          <a:p>
            <a:pPr marL="0" indent="0" defTabSz="914400">
              <a:buNone/>
            </a:pPr>
            <a:r>
              <a:rPr lang="en-US" altLang="en-US" sz="3600" u="sng" kern="0" dirty="0" smtClean="0"/>
              <a:t>The SV9100 has 3 ways to activate temporary licenses</a:t>
            </a:r>
          </a:p>
          <a:p>
            <a:pPr marL="0" indent="0" defTabSz="914400">
              <a:buNone/>
            </a:pPr>
            <a:endParaRPr lang="en-US" altLang="en-US" sz="3600" kern="0" dirty="0"/>
          </a:p>
          <a:p>
            <a:pPr marL="0" indent="0" defTabSz="914400">
              <a:buNone/>
            </a:pPr>
            <a:r>
              <a:rPr lang="en-US" altLang="en-US" sz="3600" kern="0" dirty="0" smtClean="0"/>
              <a:t>1.) 60 Day Free License</a:t>
            </a:r>
          </a:p>
          <a:p>
            <a:pPr marL="0" indent="0" defTabSz="914400">
              <a:buNone/>
            </a:pPr>
            <a:endParaRPr lang="en-US" altLang="en-US" sz="3600" kern="0" dirty="0"/>
          </a:p>
          <a:p>
            <a:pPr marL="0" indent="0" defTabSz="914400">
              <a:buNone/>
            </a:pPr>
            <a:r>
              <a:rPr lang="en-US" altLang="en-US" sz="3600" kern="0" dirty="0" smtClean="0"/>
              <a:t>2.) 30 Day Recovery License</a:t>
            </a:r>
          </a:p>
          <a:p>
            <a:pPr marL="0" indent="0" defTabSz="914400">
              <a:buNone/>
            </a:pPr>
            <a:endParaRPr lang="en-US" altLang="en-US" sz="3600" kern="0" dirty="0"/>
          </a:p>
          <a:p>
            <a:pPr marL="0" indent="0" defTabSz="914400">
              <a:buNone/>
            </a:pPr>
            <a:r>
              <a:rPr lang="en-US" altLang="en-US" sz="3600" kern="0" dirty="0" smtClean="0"/>
              <a:t>3.) 0-10 Day Temporary License</a:t>
            </a:r>
          </a:p>
          <a:p>
            <a:pPr defTabSz="914400"/>
            <a:endParaRPr lang="en-US" altLang="en-US" kern="0" dirty="0"/>
          </a:p>
        </p:txBody>
      </p:sp>
    </p:spTree>
    <p:extLst>
      <p:ext uri="{BB962C8B-B14F-4D97-AF65-F5344CB8AC3E}">
        <p14:creationId xmlns:p14="http://schemas.microsoft.com/office/powerpoint/2010/main" val="211599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 calcmode="lin" valueType="num">
                                      <p:cBhvr additive="base">
                                        <p:cTn id="1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 y="-76200"/>
            <a:ext cx="14054400" cy="865814"/>
          </a:xfrm>
        </p:spPr>
        <p:txBody>
          <a:bodyPr>
            <a:normAutofit/>
          </a:bodyPr>
          <a:lstStyle/>
          <a:p>
            <a:r>
              <a:rPr lang="en-US" sz="3200" dirty="0" smtClean="0"/>
              <a:t>SV9100 60 Day Free License (Program 90-55)</a:t>
            </a:r>
            <a:endParaRPr lang="en-US" sz="3200" dirty="0"/>
          </a:p>
        </p:txBody>
      </p:sp>
      <p:sp>
        <p:nvSpPr>
          <p:cNvPr id="3" name="Content Placeholder 2"/>
          <p:cNvSpPr>
            <a:spLocks noGrp="1"/>
          </p:cNvSpPr>
          <p:nvPr>
            <p:ph sz="quarter" idx="10"/>
          </p:nvPr>
        </p:nvSpPr>
        <p:spPr>
          <a:xfrm>
            <a:off x="6626" y="927854"/>
            <a:ext cx="14336555" cy="7225546"/>
          </a:xfrm>
        </p:spPr>
        <p:txBody>
          <a:bodyPr>
            <a:normAutofit fontScale="92500" lnSpcReduction="10000"/>
          </a:bodyPr>
          <a:lstStyle/>
          <a:p>
            <a:pPr marL="0" indent="0">
              <a:buNone/>
            </a:pPr>
            <a:r>
              <a:rPr lang="en-US" altLang="en-US" b="1" u="sng" dirty="0" smtClean="0"/>
              <a:t>60 </a:t>
            </a:r>
            <a:r>
              <a:rPr lang="en-US" altLang="en-US" b="1" u="sng" dirty="0"/>
              <a:t>Day Free </a:t>
            </a:r>
            <a:r>
              <a:rPr lang="en-US" altLang="en-US" b="1" u="sng" dirty="0" smtClean="0"/>
              <a:t>License</a:t>
            </a:r>
          </a:p>
          <a:p>
            <a:pPr marL="0" indent="0">
              <a:buNone/>
            </a:pPr>
            <a:endParaRPr lang="en-US" altLang="en-US" dirty="0"/>
          </a:p>
          <a:p>
            <a:r>
              <a:rPr lang="en-US" altLang="en-US" dirty="0"/>
              <a:t>The 60 Day Free License comes with the GCD-CP10. It allows for all </a:t>
            </a:r>
            <a:r>
              <a:rPr lang="en-US" altLang="en-US" dirty="0" smtClean="0"/>
              <a:t>features and all ports </a:t>
            </a:r>
            <a:r>
              <a:rPr lang="en-US" altLang="en-US" dirty="0"/>
              <a:t>(</a:t>
            </a:r>
            <a:r>
              <a:rPr lang="en-US" altLang="en-US" dirty="0" smtClean="0"/>
              <a:t>except Encryption </a:t>
            </a:r>
            <a:r>
              <a:rPr lang="en-US" altLang="en-US" dirty="0"/>
              <a:t>feature) to be active for 60 days</a:t>
            </a:r>
            <a:r>
              <a:rPr lang="en-US" altLang="en-US" dirty="0" smtClean="0"/>
              <a:t>.</a:t>
            </a:r>
          </a:p>
          <a:p>
            <a:pPr marL="0" indent="0">
              <a:buNone/>
            </a:pPr>
            <a:r>
              <a:rPr lang="en-US" altLang="en-US" dirty="0" smtClean="0"/>
              <a:t> </a:t>
            </a:r>
          </a:p>
          <a:p>
            <a:r>
              <a:rPr lang="en-US" altLang="en-US" dirty="0" smtClean="0"/>
              <a:t>The </a:t>
            </a:r>
            <a:r>
              <a:rPr lang="en-US" altLang="en-US" dirty="0"/>
              <a:t>count down starts on the first power on </a:t>
            </a:r>
            <a:r>
              <a:rPr lang="en-US" altLang="en-US" dirty="0" smtClean="0"/>
              <a:t>and ends </a:t>
            </a:r>
            <a:r>
              <a:rPr lang="en-US" altLang="en-US" dirty="0"/>
              <a:t>at midnight of the 60th day</a:t>
            </a:r>
            <a:r>
              <a:rPr lang="en-US" altLang="en-US" dirty="0" smtClean="0"/>
              <a:t>.</a:t>
            </a:r>
          </a:p>
          <a:p>
            <a:pPr marL="0" indent="0">
              <a:buNone/>
            </a:pPr>
            <a:endParaRPr lang="en-US" altLang="en-US" dirty="0"/>
          </a:p>
          <a:p>
            <a:r>
              <a:rPr lang="en-US" altLang="en-US" dirty="0"/>
              <a:t>By default, the 60 Day Free License is set to disabled. </a:t>
            </a:r>
            <a:endParaRPr lang="en-US" altLang="en-US" dirty="0" smtClean="0"/>
          </a:p>
          <a:p>
            <a:endParaRPr lang="en-US" altLang="en-US" dirty="0"/>
          </a:p>
          <a:p>
            <a:r>
              <a:rPr lang="en-US" altLang="en-US" dirty="0" smtClean="0"/>
              <a:t>The </a:t>
            </a:r>
            <a:r>
              <a:rPr lang="en-US" altLang="en-US" dirty="0"/>
              <a:t>60 day count down starts </a:t>
            </a:r>
            <a:r>
              <a:rPr lang="en-US" altLang="en-US" dirty="0" smtClean="0"/>
              <a:t>when the </a:t>
            </a:r>
            <a:r>
              <a:rPr lang="en-US" altLang="en-US" dirty="0"/>
              <a:t>system is initially powered on and continues if the 60 Day Free License is disabled </a:t>
            </a:r>
            <a:r>
              <a:rPr lang="en-US" altLang="en-US" dirty="0" smtClean="0"/>
              <a:t>or enabled.</a:t>
            </a:r>
          </a:p>
          <a:p>
            <a:endParaRPr lang="en-US" altLang="en-US" dirty="0"/>
          </a:p>
          <a:p>
            <a:r>
              <a:rPr lang="en-US" altLang="en-US" dirty="0"/>
              <a:t>The GCD-CP10 works for 1440 hours from the first time powered on</a:t>
            </a:r>
            <a:r>
              <a:rPr lang="en-US" altLang="en-US" dirty="0" smtClean="0"/>
              <a:t>.</a:t>
            </a:r>
          </a:p>
          <a:p>
            <a:pPr marL="0" indent="0">
              <a:buNone/>
            </a:pPr>
            <a:endParaRPr lang="en-US" altLang="en-US" dirty="0"/>
          </a:p>
          <a:p>
            <a:r>
              <a:rPr lang="en-US" altLang="en-US" dirty="0"/>
              <a:t>The clock counts down only when the power supply in the chassis is </a:t>
            </a:r>
            <a:r>
              <a:rPr lang="en-US" altLang="en-US" dirty="0" smtClean="0"/>
              <a:t>ON.</a:t>
            </a:r>
            <a:endParaRPr lang="en-US" dirty="0"/>
          </a:p>
        </p:txBody>
      </p:sp>
      <p:pic>
        <p:nvPicPr>
          <p:cNvPr id="4" name="Picture 3"/>
          <p:cNvPicPr>
            <a:picLocks noChangeAspect="1"/>
          </p:cNvPicPr>
          <p:nvPr/>
        </p:nvPicPr>
        <p:blipFill>
          <a:blip r:embed="rId2"/>
          <a:stretch>
            <a:fillRect/>
          </a:stretch>
        </p:blipFill>
        <p:spPr>
          <a:xfrm>
            <a:off x="12649200" y="190320"/>
            <a:ext cx="1693981" cy="1336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5587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 y="-76200"/>
            <a:ext cx="14054400" cy="865814"/>
          </a:xfrm>
        </p:spPr>
        <p:txBody>
          <a:bodyPr>
            <a:normAutofit/>
          </a:bodyPr>
          <a:lstStyle/>
          <a:p>
            <a:r>
              <a:rPr lang="en-US" sz="3200" dirty="0" smtClean="0"/>
              <a:t>SV9100 Recovery License (From the LMS)</a:t>
            </a:r>
            <a:endParaRPr lang="en-US" sz="3200" dirty="0"/>
          </a:p>
        </p:txBody>
      </p:sp>
      <p:sp>
        <p:nvSpPr>
          <p:cNvPr id="3" name="Content Placeholder 2"/>
          <p:cNvSpPr>
            <a:spLocks noGrp="1"/>
          </p:cNvSpPr>
          <p:nvPr>
            <p:ph sz="quarter" idx="10"/>
          </p:nvPr>
        </p:nvSpPr>
        <p:spPr>
          <a:xfrm>
            <a:off x="6626" y="927854"/>
            <a:ext cx="14336555" cy="7758946"/>
          </a:xfrm>
        </p:spPr>
        <p:txBody>
          <a:bodyPr>
            <a:normAutofit/>
          </a:bodyPr>
          <a:lstStyle/>
          <a:p>
            <a:pPr marL="0" indent="0">
              <a:buNone/>
            </a:pPr>
            <a:r>
              <a:rPr lang="en-US" altLang="en-US" b="1" u="sng" dirty="0" smtClean="0"/>
              <a:t>Recovery License</a:t>
            </a:r>
          </a:p>
          <a:p>
            <a:pPr marL="0" indent="0">
              <a:buNone/>
            </a:pPr>
            <a:endParaRPr lang="en-US" altLang="en-US" dirty="0"/>
          </a:p>
          <a:p>
            <a:r>
              <a:rPr lang="en-US" altLang="en-US" dirty="0" smtClean="0"/>
              <a:t>The </a:t>
            </a:r>
            <a:r>
              <a:rPr lang="en-US" altLang="en-US" dirty="0"/>
              <a:t>recovery license turns on all licenses for up to 30 days</a:t>
            </a:r>
            <a:r>
              <a:rPr lang="en-US" altLang="en-US" dirty="0" smtClean="0"/>
              <a:t>.</a:t>
            </a:r>
          </a:p>
          <a:p>
            <a:pPr marL="0" indent="0">
              <a:buNone/>
            </a:pPr>
            <a:endParaRPr lang="en-US" altLang="en-US" dirty="0"/>
          </a:p>
          <a:p>
            <a:r>
              <a:rPr lang="en-US" altLang="en-US" dirty="0"/>
              <a:t>To request a recovery license, go to </a:t>
            </a:r>
            <a:r>
              <a:rPr lang="en-US" altLang="en-US" dirty="0" smtClean="0"/>
              <a:t>the (LMS) License portal.</a:t>
            </a:r>
          </a:p>
          <a:p>
            <a:endParaRPr lang="en-US" altLang="en-US" dirty="0" smtClean="0"/>
          </a:p>
          <a:p>
            <a:r>
              <a:rPr lang="en-US" altLang="en-US" dirty="0" smtClean="0"/>
              <a:t>The </a:t>
            </a:r>
            <a:r>
              <a:rPr lang="en-US" altLang="en-US" dirty="0"/>
              <a:t>recovery license can be used only once for each UNIVERGE SV9100 GCD-CP10.</a:t>
            </a:r>
          </a:p>
          <a:p>
            <a:endParaRPr lang="en-US" altLang="en-US" dirty="0" smtClean="0"/>
          </a:p>
          <a:p>
            <a:r>
              <a:rPr lang="en-US" altLang="en-US" dirty="0" smtClean="0"/>
              <a:t>When </a:t>
            </a:r>
            <a:r>
              <a:rPr lang="en-US" altLang="en-US" dirty="0"/>
              <a:t>the System time turns to midnight of the End Date, the system resets and </a:t>
            </a:r>
            <a:r>
              <a:rPr lang="en-US" altLang="en-US" dirty="0" smtClean="0"/>
              <a:t>comes back </a:t>
            </a:r>
            <a:r>
              <a:rPr lang="en-US" altLang="en-US" dirty="0"/>
              <a:t>with no </a:t>
            </a:r>
            <a:r>
              <a:rPr lang="en-US" altLang="en-US" dirty="0" smtClean="0"/>
              <a:t>free licenses</a:t>
            </a:r>
            <a:r>
              <a:rPr lang="en-US" altLang="en-US" dirty="0"/>
              <a:t>.</a:t>
            </a:r>
          </a:p>
          <a:p>
            <a:endParaRPr lang="en-US" altLang="en-US" dirty="0" smtClean="0"/>
          </a:p>
          <a:p>
            <a:r>
              <a:rPr lang="en-US" altLang="en-US" dirty="0" smtClean="0"/>
              <a:t>The </a:t>
            </a:r>
            <a:r>
              <a:rPr lang="en-US" altLang="en-US" dirty="0"/>
              <a:t>recovery license can be activated only from PCPro or WebPro, not a multiline terminal</a:t>
            </a:r>
            <a:r>
              <a:rPr lang="en-US" altLang="en-US" dirty="0" smtClean="0"/>
              <a:t>.</a:t>
            </a:r>
            <a:endParaRPr lang="en-US" altLang="en-US" dirty="0"/>
          </a:p>
        </p:txBody>
      </p:sp>
      <p:pic>
        <p:nvPicPr>
          <p:cNvPr id="4" name="Picture 3"/>
          <p:cNvPicPr>
            <a:picLocks noChangeAspect="1"/>
          </p:cNvPicPr>
          <p:nvPr/>
        </p:nvPicPr>
        <p:blipFill>
          <a:blip r:embed="rId2"/>
          <a:stretch>
            <a:fillRect/>
          </a:stretch>
        </p:blipFill>
        <p:spPr>
          <a:xfrm>
            <a:off x="12344400" y="228600"/>
            <a:ext cx="2158064" cy="2149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04603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Autofit/>
          </a:bodyPr>
          <a:lstStyle/>
          <a:p>
            <a:r>
              <a:rPr lang="en-US" sz="3200" dirty="0"/>
              <a:t>NEC Training (Sales and Technical)</a:t>
            </a:r>
          </a:p>
        </p:txBody>
      </p:sp>
      <p:pic>
        <p:nvPicPr>
          <p:cNvPr id="3" name="Picture 2"/>
          <p:cNvPicPr>
            <a:picLocks noChangeAspect="1"/>
          </p:cNvPicPr>
          <p:nvPr/>
        </p:nvPicPr>
        <p:blipFill>
          <a:blip r:embed="rId2"/>
          <a:stretch>
            <a:fillRect/>
          </a:stretch>
        </p:blipFill>
        <p:spPr>
          <a:xfrm>
            <a:off x="7848600" y="1676400"/>
            <a:ext cx="6434669" cy="6303349"/>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380999" y="838200"/>
            <a:ext cx="13902269" cy="1246688"/>
            <a:chOff x="381000" y="1602066"/>
            <a:chExt cx="12954000" cy="1107996"/>
          </a:xfrm>
        </p:grpSpPr>
        <p:sp>
          <p:nvSpPr>
            <p:cNvPr id="5" name="Rounded Rectangle 4"/>
            <p:cNvSpPr/>
            <p:nvPr/>
          </p:nvSpPr>
          <p:spPr bwMode="auto">
            <a:xfrm>
              <a:off x="381000" y="1669789"/>
              <a:ext cx="12954000" cy="948120"/>
            </a:xfrm>
            <a:prstGeom prst="roundRect">
              <a:avLst/>
            </a:prstGeom>
            <a:solidFill>
              <a:schemeClr val="accent6">
                <a:lumMod val="25000"/>
                <a:lumOff val="75000"/>
              </a:schemeClr>
            </a:solidFill>
            <a:ln>
              <a:noFill/>
            </a:ln>
            <a:effectLst/>
            <a:scene3d>
              <a:camera prst="orthographicFront"/>
              <a:lightRig rig="threePt" dir="t"/>
            </a:scene3d>
            <a:sp3d>
              <a:bevelT/>
            </a:sp3d>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4" name="Rectangle 3"/>
            <p:cNvSpPr/>
            <p:nvPr/>
          </p:nvSpPr>
          <p:spPr>
            <a:xfrm>
              <a:off x="457200" y="1602066"/>
              <a:ext cx="12877800" cy="1107996"/>
            </a:xfrm>
            <a:prstGeom prst="rect">
              <a:avLst/>
            </a:prstGeom>
          </p:spPr>
          <p:txBody>
            <a:bodyPr wrap="square">
              <a:spAutoFit/>
            </a:bodyPr>
            <a:lstStyle/>
            <a:p>
              <a:r>
                <a:rPr lang="en-US" sz="6600" dirty="0"/>
                <a:t>https://training.necam.com/</a:t>
              </a:r>
            </a:p>
          </p:txBody>
        </p:sp>
      </p:grpSp>
      <p:sp>
        <p:nvSpPr>
          <p:cNvPr id="6" name="Rounded Rectangle 5"/>
          <p:cNvSpPr/>
          <p:nvPr/>
        </p:nvSpPr>
        <p:spPr bwMode="auto">
          <a:xfrm>
            <a:off x="12801600" y="5283896"/>
            <a:ext cx="1252800" cy="1371600"/>
          </a:xfrm>
          <a:prstGeom prst="roundRect">
            <a:avLst/>
          </a:prstGeom>
          <a:noFill/>
          <a:ln w="444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pic>
        <p:nvPicPr>
          <p:cNvPr id="7" name="Picture 6"/>
          <p:cNvPicPr>
            <a:picLocks noChangeAspect="1"/>
          </p:cNvPicPr>
          <p:nvPr/>
        </p:nvPicPr>
        <p:blipFill>
          <a:blip r:embed="rId3"/>
          <a:stretch>
            <a:fillRect/>
          </a:stretch>
        </p:blipFill>
        <p:spPr>
          <a:xfrm>
            <a:off x="9067800" y="2417146"/>
            <a:ext cx="5119688" cy="5483382"/>
          </a:xfrm>
          <a:prstGeom prst="rect">
            <a:avLst/>
          </a:prstGeom>
        </p:spPr>
      </p:pic>
    </p:spTree>
    <p:extLst>
      <p:ext uri="{BB962C8B-B14F-4D97-AF65-F5344CB8AC3E}">
        <p14:creationId xmlns:p14="http://schemas.microsoft.com/office/powerpoint/2010/main" val="250650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4.86111E-6 9.87654E-7 L -0.51996 -0.02546 " pathEditMode="relative" rAng="0" ptsTypes="AA">
                                      <p:cBhvr>
                                        <p:cTn id="21" dur="2000" fill="hold"/>
                                        <p:tgtEl>
                                          <p:spTgt spid="7"/>
                                        </p:tgtEl>
                                        <p:attrNameLst>
                                          <p:attrName>ppt_x</p:attrName>
                                          <p:attrName>ppt_y</p:attrName>
                                        </p:attrNameLst>
                                      </p:cBhvr>
                                      <p:rCtr x="-25998"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 y="-76200"/>
            <a:ext cx="14054400" cy="865814"/>
          </a:xfrm>
        </p:spPr>
        <p:txBody>
          <a:bodyPr>
            <a:normAutofit/>
          </a:bodyPr>
          <a:lstStyle/>
          <a:p>
            <a:r>
              <a:rPr lang="en-US" sz="3200" dirty="0" smtClean="0"/>
              <a:t>SV9100 Temporary License (Program 90-37-01 = 0-10)</a:t>
            </a:r>
            <a:endParaRPr lang="en-US" sz="3200" dirty="0"/>
          </a:p>
        </p:txBody>
      </p:sp>
      <p:sp>
        <p:nvSpPr>
          <p:cNvPr id="3" name="Content Placeholder 2"/>
          <p:cNvSpPr>
            <a:spLocks noGrp="1"/>
          </p:cNvSpPr>
          <p:nvPr>
            <p:ph sz="quarter" idx="10"/>
          </p:nvPr>
        </p:nvSpPr>
        <p:spPr>
          <a:xfrm>
            <a:off x="6626" y="927854"/>
            <a:ext cx="14336555" cy="7225546"/>
          </a:xfrm>
        </p:spPr>
        <p:txBody>
          <a:bodyPr>
            <a:normAutofit lnSpcReduction="10000"/>
          </a:bodyPr>
          <a:lstStyle/>
          <a:p>
            <a:pPr marL="0" indent="0">
              <a:buNone/>
            </a:pPr>
            <a:r>
              <a:rPr lang="en-US" altLang="en-US" b="1" u="sng" dirty="0" smtClean="0"/>
              <a:t>Temporary License</a:t>
            </a:r>
          </a:p>
          <a:p>
            <a:pPr marL="0" indent="0">
              <a:buNone/>
            </a:pPr>
            <a:endParaRPr lang="en-US" altLang="en-US" dirty="0"/>
          </a:p>
          <a:p>
            <a:r>
              <a:rPr lang="en-US" altLang="en-US" dirty="0"/>
              <a:t>Temporary License activates all feature licenses (except the Encryption feature) and </a:t>
            </a:r>
            <a:r>
              <a:rPr lang="en-US" altLang="en-US" dirty="0" smtClean="0"/>
              <a:t>all port </a:t>
            </a:r>
            <a:r>
              <a:rPr lang="en-US" altLang="en-US" dirty="0"/>
              <a:t>maximum licenses</a:t>
            </a:r>
            <a:r>
              <a:rPr lang="en-US" altLang="en-US" dirty="0" smtClean="0"/>
              <a:t>.</a:t>
            </a:r>
          </a:p>
          <a:p>
            <a:pPr marL="0" indent="0">
              <a:buNone/>
            </a:pPr>
            <a:endParaRPr lang="en-US" altLang="en-US" dirty="0"/>
          </a:p>
          <a:p>
            <a:r>
              <a:rPr lang="en-US" altLang="en-US" dirty="0"/>
              <a:t>When the number of days for the temporary license is assigned, system reset is </a:t>
            </a:r>
            <a:r>
              <a:rPr lang="en-US" altLang="en-US" dirty="0" smtClean="0"/>
              <a:t>required for </a:t>
            </a:r>
            <a:r>
              <a:rPr lang="en-US" altLang="en-US" dirty="0"/>
              <a:t>the license to take affect</a:t>
            </a:r>
            <a:r>
              <a:rPr lang="en-US" altLang="en-US" dirty="0" smtClean="0"/>
              <a:t>.</a:t>
            </a:r>
          </a:p>
          <a:p>
            <a:pPr marL="0" indent="0">
              <a:buNone/>
            </a:pPr>
            <a:endParaRPr lang="en-US" altLang="en-US" dirty="0"/>
          </a:p>
          <a:p>
            <a:r>
              <a:rPr lang="en-US" altLang="en-US" dirty="0" smtClean="0"/>
              <a:t>The </a:t>
            </a:r>
            <a:r>
              <a:rPr lang="en-US" altLang="en-US" dirty="0"/>
              <a:t>number can be set (1~10</a:t>
            </a:r>
            <a:r>
              <a:rPr lang="en-US" altLang="en-US" dirty="0" smtClean="0"/>
              <a:t>) for 1-10 days of temporary licenses.</a:t>
            </a:r>
          </a:p>
          <a:p>
            <a:endParaRPr lang="en-US" altLang="en-US" dirty="0" smtClean="0"/>
          </a:p>
          <a:p>
            <a:r>
              <a:rPr lang="en-US" altLang="en-US" i="1" dirty="0" smtClean="0">
                <a:solidFill>
                  <a:srgbClr val="FF0000"/>
                </a:solidFill>
              </a:rPr>
              <a:t>The Temporary License must be set from phone programming and the SV9100 has to be restarted in order for the license to start.</a:t>
            </a:r>
            <a:endParaRPr lang="en-US" altLang="en-US" i="1" dirty="0">
              <a:solidFill>
                <a:srgbClr val="FF0000"/>
              </a:solidFill>
            </a:endParaRPr>
          </a:p>
          <a:p>
            <a:endParaRPr lang="en-US" altLang="en-US" dirty="0" smtClean="0"/>
          </a:p>
          <a:p>
            <a:r>
              <a:rPr lang="en-US" altLang="en-US" dirty="0" smtClean="0"/>
              <a:t>When </a:t>
            </a:r>
            <a:r>
              <a:rPr lang="en-US" altLang="en-US" dirty="0"/>
              <a:t>the temporary license is cleared, the system reboots automatically at twelve </a:t>
            </a:r>
            <a:r>
              <a:rPr lang="en-US" altLang="en-US" dirty="0" smtClean="0"/>
              <a:t>o'clock midnight </a:t>
            </a:r>
            <a:r>
              <a:rPr lang="en-US" altLang="en-US" dirty="0"/>
              <a:t>of the next day</a:t>
            </a:r>
            <a:r>
              <a:rPr lang="en-US" altLang="en-US" dirty="0" smtClean="0"/>
              <a:t>.</a:t>
            </a:r>
            <a:endParaRPr lang="en-US" altLang="en-US" dirty="0"/>
          </a:p>
        </p:txBody>
      </p:sp>
      <p:pic>
        <p:nvPicPr>
          <p:cNvPr id="4" name="Picture 3"/>
          <p:cNvPicPr>
            <a:picLocks noChangeAspect="1"/>
          </p:cNvPicPr>
          <p:nvPr/>
        </p:nvPicPr>
        <p:blipFill>
          <a:blip r:embed="rId2"/>
          <a:stretch>
            <a:fillRect/>
          </a:stretch>
        </p:blipFill>
        <p:spPr>
          <a:xfrm>
            <a:off x="12422357" y="152400"/>
            <a:ext cx="1920824" cy="9697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20974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221" y="2642382"/>
            <a:ext cx="14016691" cy="1547670"/>
          </a:xfrm>
        </p:spPr>
        <p:txBody>
          <a:bodyPr/>
          <a:lstStyle/>
          <a:p>
            <a:r>
              <a:rPr lang="en-US" dirty="0" smtClean="0"/>
              <a:t>NEC SV9100 Startup Technical Training</a:t>
            </a:r>
            <a:br>
              <a:rPr lang="en-US" dirty="0" smtClean="0"/>
            </a:br>
            <a:endParaRPr lang="en-US" dirty="0"/>
          </a:p>
        </p:txBody>
      </p:sp>
      <p:sp>
        <p:nvSpPr>
          <p:cNvPr id="3" name="Text Placeholder 2"/>
          <p:cNvSpPr>
            <a:spLocks noGrp="1"/>
          </p:cNvSpPr>
          <p:nvPr>
            <p:ph type="body" sz="quarter" idx="10"/>
          </p:nvPr>
        </p:nvSpPr>
        <p:spPr>
          <a:xfrm>
            <a:off x="287222" y="4711507"/>
            <a:ext cx="10830360" cy="2722350"/>
          </a:xfrm>
        </p:spPr>
        <p:txBody>
          <a:bodyPr/>
          <a:lstStyle/>
          <a:p>
            <a:r>
              <a:rPr lang="en-US" dirty="0" smtClean="0"/>
              <a:t>May 2017 (Session 1)</a:t>
            </a:r>
          </a:p>
          <a:p>
            <a:endParaRPr lang="en-US" dirty="0" smtClean="0"/>
          </a:p>
          <a:p>
            <a:r>
              <a:rPr lang="en-US" dirty="0" smtClean="0"/>
              <a:t>Sales Engineering </a:t>
            </a:r>
          </a:p>
          <a:p>
            <a:r>
              <a:rPr lang="en-US" dirty="0" smtClean="0"/>
              <a:t>Charlie Setaro</a:t>
            </a:r>
          </a:p>
          <a:p>
            <a:r>
              <a:rPr lang="en-US" dirty="0" smtClean="0"/>
              <a:t>Bill Kintop</a:t>
            </a:r>
            <a:endParaRPr lang="en-US" dirty="0"/>
          </a:p>
        </p:txBody>
      </p:sp>
    </p:spTree>
    <p:extLst>
      <p:ext uri="{BB962C8B-B14F-4D97-AF65-F5344CB8AC3E}">
        <p14:creationId xmlns:p14="http://schemas.microsoft.com/office/powerpoint/2010/main" val="702753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0" y="4626864"/>
            <a:ext cx="4665979" cy="492443"/>
          </a:xfrm>
          <a:prstGeom prst="rect">
            <a:avLst/>
          </a:prstGeom>
          <a:noFill/>
        </p:spPr>
        <p:txBody>
          <a:bodyPr wrap="square" rtlCol="0">
            <a:spAutoFit/>
          </a:bodyPr>
          <a:lstStyle/>
          <a:p>
            <a:r>
              <a:rPr lang="en-US" dirty="0" smtClean="0"/>
              <a:t>SV9100 CPU Overview</a:t>
            </a:r>
            <a:endParaRPr lang="en-US" dirty="0"/>
          </a:p>
        </p:txBody>
      </p:sp>
      <p:pic>
        <p:nvPicPr>
          <p:cNvPr id="6" name="Picture 5" descr="SV9100 CPU b.jpg"/>
          <p:cNvPicPr>
            <a:picLocks noChangeAspect="1"/>
          </p:cNvPicPr>
          <p:nvPr/>
        </p:nvPicPr>
        <p:blipFill>
          <a:blip r:embed="rId2" cstate="print"/>
          <a:stretch>
            <a:fillRect/>
          </a:stretch>
        </p:blipFill>
        <p:spPr>
          <a:xfrm>
            <a:off x="2133600" y="5715000"/>
            <a:ext cx="3989374" cy="1827221"/>
          </a:xfrm>
          <a:prstGeom prst="rect">
            <a:avLst/>
          </a:prstGeom>
        </p:spPr>
      </p:pic>
      <p:pic>
        <p:nvPicPr>
          <p:cNvPr id="7" name="Picture 2" descr="C:\Users\217216x707205\Desktop\SV9100\9100 Pics\SV9100 CPU d.png"/>
          <p:cNvPicPr>
            <a:picLocks noChangeAspect="1" noChangeArrowheads="1"/>
          </p:cNvPicPr>
          <p:nvPr/>
        </p:nvPicPr>
        <p:blipFill>
          <a:blip r:embed="rId3" cstate="print"/>
          <a:srcRect/>
          <a:stretch>
            <a:fillRect/>
          </a:stretch>
        </p:blipFill>
        <p:spPr bwMode="auto">
          <a:xfrm rot="316272">
            <a:off x="4850818" y="5105728"/>
            <a:ext cx="2722072" cy="1218543"/>
          </a:xfrm>
          <a:prstGeom prst="rect">
            <a:avLst/>
          </a:prstGeom>
          <a:noFill/>
        </p:spPr>
      </p:pic>
    </p:spTree>
    <p:extLst>
      <p:ext uri="{BB962C8B-B14F-4D97-AF65-F5344CB8AC3E}">
        <p14:creationId xmlns:p14="http://schemas.microsoft.com/office/powerpoint/2010/main" val="358162120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353774" y="1215954"/>
            <a:ext cx="10938510" cy="1062873"/>
          </a:xfrm>
          <a:prstGeom prst="rect">
            <a:avLst/>
          </a:prstGeom>
        </p:spPr>
        <p:txBody>
          <a:bodyPr>
            <a:normAutofit lnSpcReduction="10000"/>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smtClean="0"/>
              <a:t>SV9100 Gateway Server</a:t>
            </a:r>
          </a:p>
          <a:p>
            <a:pPr defTabSz="914400"/>
            <a:r>
              <a:rPr lang="en-US" kern="0" smtClean="0"/>
              <a:t>SV9100 CPU</a:t>
            </a:r>
            <a:endParaRPr lang="en-US" kern="0" dirty="0"/>
          </a:p>
        </p:txBody>
      </p:sp>
      <p:pic>
        <p:nvPicPr>
          <p:cNvPr id="4" name="Picture 3" descr="SV9100 CPU b.jpg"/>
          <p:cNvPicPr>
            <a:picLocks noChangeAspect="1"/>
          </p:cNvPicPr>
          <p:nvPr/>
        </p:nvPicPr>
        <p:blipFill>
          <a:blip r:embed="rId2" cstate="print"/>
          <a:stretch>
            <a:fillRect/>
          </a:stretch>
        </p:blipFill>
        <p:spPr>
          <a:xfrm>
            <a:off x="3276600" y="2514600"/>
            <a:ext cx="9751219" cy="4466273"/>
          </a:xfrm>
          <a:prstGeom prst="rect">
            <a:avLst/>
          </a:prstGeom>
        </p:spPr>
      </p:pic>
      <p:sp>
        <p:nvSpPr>
          <p:cNvPr id="5" name="Title 2"/>
          <p:cNvSpPr>
            <a:spLocks noGrp="1"/>
          </p:cNvSpPr>
          <p:nvPr>
            <p:ph type="title"/>
          </p:nvPr>
        </p:nvSpPr>
        <p:spPr>
          <a:xfrm>
            <a:off x="0" y="85537"/>
            <a:ext cx="10937528" cy="647701"/>
          </a:xfrm>
        </p:spPr>
        <p:txBody>
          <a:bodyPr>
            <a:normAutofit fontScale="90000"/>
          </a:bodyPr>
          <a:lstStyle/>
          <a:p>
            <a:r>
              <a:rPr lang="en-US" sz="3600" dirty="0" smtClean="0"/>
              <a:t>SV9100 and the CPU</a:t>
            </a:r>
            <a:endParaRPr lang="en-US" sz="3600" dirty="0"/>
          </a:p>
        </p:txBody>
      </p:sp>
      <p:pic>
        <p:nvPicPr>
          <p:cNvPr id="6" name="Picture 2" descr="C:\Users\217216x707205\Desktop\SV9100\9100 Pics\SV9100 CPU d.png"/>
          <p:cNvPicPr>
            <a:picLocks noChangeAspect="1" noChangeArrowheads="1"/>
          </p:cNvPicPr>
          <p:nvPr/>
        </p:nvPicPr>
        <p:blipFill>
          <a:blip r:embed="rId3" cstate="print"/>
          <a:srcRect/>
          <a:stretch>
            <a:fillRect/>
          </a:stretch>
        </p:blipFill>
        <p:spPr bwMode="auto">
          <a:xfrm rot="316272">
            <a:off x="4121011" y="3994116"/>
            <a:ext cx="8597503" cy="3848696"/>
          </a:xfrm>
          <a:prstGeom prst="rect">
            <a:avLst/>
          </a:prstGeom>
          <a:noFill/>
        </p:spPr>
      </p:pic>
      <p:sp>
        <p:nvSpPr>
          <p:cNvPr id="7" name="Rectangle 6"/>
          <p:cNvSpPr/>
          <p:nvPr/>
        </p:nvSpPr>
        <p:spPr>
          <a:xfrm>
            <a:off x="5093948" y="7787439"/>
            <a:ext cx="1458162"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Tree>
    <p:extLst>
      <p:ext uri="{BB962C8B-B14F-4D97-AF65-F5344CB8AC3E}">
        <p14:creationId xmlns:p14="http://schemas.microsoft.com/office/powerpoint/2010/main" val="111473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164412" y="967128"/>
            <a:ext cx="10938510" cy="900855"/>
          </a:xfrm>
          <a:prstGeom prst="rect">
            <a:avLst/>
          </a:prstGeom>
        </p:spPr>
        <p:txBody>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smtClean="0"/>
              <a:t>SV9100 CPU (GCD-CP10)</a:t>
            </a:r>
            <a:endParaRPr lang="en-US" kern="0" dirty="0"/>
          </a:p>
        </p:txBody>
      </p:sp>
      <p:sp>
        <p:nvSpPr>
          <p:cNvPr id="4" name="Title 2"/>
          <p:cNvSpPr txBox="1">
            <a:spLocks/>
          </p:cNvSpPr>
          <p:nvPr/>
        </p:nvSpPr>
        <p:spPr bwMode="gray">
          <a:xfrm>
            <a:off x="0" y="105318"/>
            <a:ext cx="10937528" cy="647701"/>
          </a:xfrm>
          <a:prstGeom prst="rect">
            <a:avLst/>
          </a:prstGeom>
        </p:spPr>
        <p:txBody>
          <a:bodyPr vert="horz" lIns="130622" tIns="65311" rIns="130622" bIns="65311" rtlCol="0" anchor="ctr">
            <a:normAutofit/>
          </a:bodyPr>
          <a:lstStyle>
            <a:lvl1pPr algn="l" rtl="0" eaLnBrk="1" fontAlgn="base" hangingPunct="1">
              <a:spcBef>
                <a:spcPct val="0"/>
              </a:spcBef>
              <a:spcAft>
                <a:spcPct val="0"/>
              </a:spcAft>
              <a:defRPr kumimoji="1" sz="3400" b="0" baseline="0">
                <a:solidFill>
                  <a:schemeClr val="bg1"/>
                </a:solidFill>
                <a:latin typeface="Verdana" panose="020B0604030504040204" pitchFamily="34" charset="0"/>
                <a:ea typeface="+mj-ea"/>
                <a:cs typeface="Verdana" panose="020B0604030504040204" pitchFamily="34" charset="0"/>
              </a:defRPr>
            </a:lvl1pPr>
            <a:lvl2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2pPr>
            <a:lvl3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3pPr>
            <a:lvl4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4pPr>
            <a:lvl5pPr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5pPr>
            <a:lvl6pPr marL="65311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6pPr>
            <a:lvl7pPr marL="1306220"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7pPr>
            <a:lvl8pPr marL="195933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8pPr>
            <a:lvl9pPr marL="2612441" algn="l" rtl="0" eaLnBrk="1" fontAlgn="base" hangingPunct="1">
              <a:spcBef>
                <a:spcPct val="0"/>
              </a:spcBef>
              <a:spcAft>
                <a:spcPct val="0"/>
              </a:spcAft>
              <a:defRPr kumimoji="1" sz="4000">
                <a:solidFill>
                  <a:schemeClr val="tx1"/>
                </a:solidFill>
                <a:latin typeface="HGP創英角ｺﾞｼｯｸUB" pitchFamily="50" charset="-128"/>
                <a:ea typeface="ＭＳ Ｐゴシック" charset="-128"/>
              </a:defRPr>
            </a:lvl9pPr>
          </a:lstStyle>
          <a:p>
            <a:pPr defTabSz="914400"/>
            <a:r>
              <a:rPr lang="en-US" sz="3200" kern="0" dirty="0" smtClean="0"/>
              <a:t>SV9100 CPU Components</a:t>
            </a:r>
            <a:endParaRPr lang="en-US" sz="3200" i="1" u="sng" kern="0" dirty="0"/>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tretch>
            <a:fillRect/>
          </a:stretch>
        </p:blipFill>
        <p:spPr bwMode="auto">
          <a:xfrm>
            <a:off x="3406879" y="1909916"/>
            <a:ext cx="8109771" cy="6215063"/>
          </a:xfrm>
          <a:prstGeom prst="rect">
            <a:avLst/>
          </a:prstGeom>
          <a:noFill/>
          <a:ln w="9525">
            <a:noFill/>
            <a:miter lim="800000"/>
            <a:headEnd/>
            <a:tailEnd/>
          </a:ln>
          <a:effectLst>
            <a:glow rad="228600">
              <a:schemeClr val="accent6">
                <a:satMod val="175000"/>
                <a:alpha val="40000"/>
              </a:schemeClr>
            </a:glow>
          </a:effectLst>
        </p:spPr>
      </p:pic>
      <p:pic>
        <p:nvPicPr>
          <p:cNvPr id="6" name="Picture 3"/>
          <p:cNvPicPr>
            <a:picLocks noChangeAspect="1" noChangeArrowheads="1"/>
          </p:cNvPicPr>
          <p:nvPr/>
        </p:nvPicPr>
        <p:blipFill>
          <a:blip r:embed="rId3" cstate="print"/>
          <a:srcRect/>
          <a:stretch>
            <a:fillRect/>
          </a:stretch>
        </p:blipFill>
        <p:spPr bwMode="auto">
          <a:xfrm>
            <a:off x="9988497" y="2691508"/>
            <a:ext cx="1114425" cy="1243013"/>
          </a:xfrm>
          <a:prstGeom prst="rect">
            <a:avLst/>
          </a:prstGeom>
          <a:noFill/>
          <a:ln w="9525">
            <a:noFill/>
            <a:miter lim="800000"/>
            <a:headEnd/>
            <a:tailEnd/>
          </a:ln>
        </p:spPr>
      </p:pic>
      <p:sp>
        <p:nvSpPr>
          <p:cNvPr id="7" name="Rounded Rectangle 6"/>
          <p:cNvSpPr/>
          <p:nvPr/>
        </p:nvSpPr>
        <p:spPr>
          <a:xfrm>
            <a:off x="11689686" y="1684530"/>
            <a:ext cx="891099" cy="10531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8" name="Picture 6"/>
          <p:cNvPicPr>
            <a:picLocks noChangeAspect="1" noChangeArrowheads="1"/>
          </p:cNvPicPr>
          <p:nvPr/>
        </p:nvPicPr>
        <p:blipFill>
          <a:blip r:embed="rId4" cstate="print"/>
          <a:srcRect/>
          <a:stretch>
            <a:fillRect/>
          </a:stretch>
        </p:blipFill>
        <p:spPr bwMode="auto">
          <a:xfrm>
            <a:off x="12100101" y="2108578"/>
            <a:ext cx="1103709" cy="1403747"/>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3831813" y="2251593"/>
            <a:ext cx="7452828" cy="3402378"/>
          </a:xfrm>
          <a:prstGeom prst="rect">
            <a:avLst/>
          </a:prstGeom>
          <a:noFill/>
          <a:ln w="9525">
            <a:noFill/>
            <a:miter lim="800000"/>
            <a:headEnd/>
            <a:tailEnd/>
          </a:ln>
          <a:effectLst/>
        </p:spPr>
      </p:pic>
      <p:sp>
        <p:nvSpPr>
          <p:cNvPr id="10" name="TextBox 9"/>
          <p:cNvSpPr txBox="1"/>
          <p:nvPr/>
        </p:nvSpPr>
        <p:spPr>
          <a:xfrm>
            <a:off x="6019800" y="5572963"/>
            <a:ext cx="6966029" cy="542456"/>
          </a:xfrm>
          <a:prstGeom prst="rect">
            <a:avLst/>
          </a:prstGeom>
          <a:solidFill>
            <a:schemeClr val="accent6">
              <a:lumMod val="50000"/>
              <a:lumOff val="50000"/>
            </a:schemeClr>
          </a:solidFill>
          <a:effectLst>
            <a:glow rad="228600">
              <a:schemeClr val="accent6">
                <a:satMod val="175000"/>
                <a:alpha val="40000"/>
              </a:schemeClr>
            </a:glow>
          </a:effectLst>
          <a:scene3d>
            <a:camera prst="orthographicFront"/>
            <a:lightRig rig="threePt" dir="t"/>
          </a:scene3d>
          <a:sp3d>
            <a:bevelT/>
          </a:sp3d>
        </p:spPr>
        <p:txBody>
          <a:bodyPr wrap="square" rtlCol="0">
            <a:spAutoFit/>
          </a:bodyPr>
          <a:lstStyle/>
          <a:p>
            <a:r>
              <a:rPr lang="en-US" sz="2925" b="1" dirty="0" smtClean="0"/>
              <a:t>IPLE Up To 256 IP Pad Channels</a:t>
            </a:r>
            <a:endParaRPr lang="en-US" sz="2925" b="1" dirty="0"/>
          </a:p>
        </p:txBody>
      </p:sp>
      <p:sp>
        <p:nvSpPr>
          <p:cNvPr id="11" name="TextBox 10"/>
          <p:cNvSpPr txBox="1"/>
          <p:nvPr/>
        </p:nvSpPr>
        <p:spPr>
          <a:xfrm>
            <a:off x="9097398" y="4018386"/>
            <a:ext cx="3564396" cy="542456"/>
          </a:xfrm>
          <a:prstGeom prst="rect">
            <a:avLst/>
          </a:prstGeom>
          <a:solidFill>
            <a:schemeClr val="tx2">
              <a:lumMod val="40000"/>
              <a:lumOff val="60000"/>
            </a:schemeClr>
          </a:solidFill>
          <a:effectLst>
            <a:glow rad="228600">
              <a:schemeClr val="bg1">
                <a:lumMod val="65000"/>
                <a:alpha val="40000"/>
              </a:schemeClr>
            </a:glow>
          </a:effectLst>
          <a:scene3d>
            <a:camera prst="orthographicFront"/>
            <a:lightRig rig="threePt" dir="t"/>
          </a:scene3d>
          <a:sp3d>
            <a:bevelT/>
          </a:sp3d>
        </p:spPr>
        <p:txBody>
          <a:bodyPr wrap="square" rtlCol="0">
            <a:spAutoFit/>
          </a:bodyPr>
          <a:lstStyle/>
          <a:p>
            <a:r>
              <a:rPr lang="en-US" sz="2925" b="1" dirty="0"/>
              <a:t>Built In Memory </a:t>
            </a:r>
            <a:endParaRPr lang="en-US" sz="2925" b="1" i="1" u="sng" dirty="0"/>
          </a:p>
        </p:txBody>
      </p:sp>
      <p:sp>
        <p:nvSpPr>
          <p:cNvPr id="12" name="TextBox 11"/>
          <p:cNvSpPr txBox="1"/>
          <p:nvPr/>
        </p:nvSpPr>
        <p:spPr>
          <a:xfrm>
            <a:off x="11382503" y="3462081"/>
            <a:ext cx="1505464" cy="542456"/>
          </a:xfrm>
          <a:prstGeom prst="rect">
            <a:avLst/>
          </a:prstGeom>
          <a:solidFill>
            <a:srgbClr val="FFC000"/>
          </a:solidFill>
          <a:effectLst>
            <a:glow rad="228600">
              <a:schemeClr val="accent1">
                <a:satMod val="175000"/>
                <a:alpha val="40000"/>
              </a:schemeClr>
            </a:glow>
          </a:effectLst>
          <a:scene3d>
            <a:camera prst="orthographicFront"/>
            <a:lightRig rig="threePt" dir="t"/>
          </a:scene3d>
          <a:sp3d>
            <a:bevelT/>
          </a:sp3d>
        </p:spPr>
        <p:txBody>
          <a:bodyPr wrap="square" rtlCol="0">
            <a:spAutoFit/>
          </a:bodyPr>
          <a:lstStyle/>
          <a:p>
            <a:r>
              <a:rPr lang="en-US" sz="2925" b="1" dirty="0"/>
              <a:t>InMail</a:t>
            </a:r>
            <a:endParaRPr lang="en-US" sz="2925" u="sng" dirty="0"/>
          </a:p>
        </p:txBody>
      </p:sp>
    </p:spTree>
    <p:extLst>
      <p:ext uri="{BB962C8B-B14F-4D97-AF65-F5344CB8AC3E}">
        <p14:creationId xmlns:p14="http://schemas.microsoft.com/office/powerpoint/2010/main" val="134858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36364E-6 0.02843 L 0.13684 0.02734 " pathEditMode="relative" rAng="0" ptsTypes="AA">
                                      <p:cBhvr>
                                        <p:cTn id="6" dur="2000" fill="hold"/>
                                        <p:tgtEl>
                                          <p:spTgt spid="6"/>
                                        </p:tgtEl>
                                        <p:attrNameLst>
                                          <p:attrName>ppt_x</p:attrName>
                                          <p:attrName>ppt_y</p:attrName>
                                        </p:attrNameLst>
                                      </p:cBhvr>
                                      <p:rCtr x="6800" y="-100"/>
                                    </p:animMotion>
                                  </p:childTnLst>
                                </p:cTn>
                              </p:par>
                            </p:childTnLst>
                          </p:cTn>
                        </p:par>
                        <p:par>
                          <p:cTn id="7" fill="hold">
                            <p:stCondLst>
                              <p:cond delay="2000"/>
                            </p:stCondLst>
                            <p:childTnLst>
                              <p:par>
                                <p:cTn id="8" presetID="12" presetClass="entr" presetSubtype="4"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500"/>
                                        <p:tgtEl>
                                          <p:spTgt spid="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lide(fromBottom)">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slide(fromBottom)">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tretch>
            <a:fillRect/>
          </a:stretch>
        </p:blipFill>
        <p:spPr bwMode="auto">
          <a:xfrm>
            <a:off x="2234450" y="1775572"/>
            <a:ext cx="8109771" cy="6215063"/>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8891753" y="2620532"/>
            <a:ext cx="1114425" cy="1243013"/>
          </a:xfrm>
          <a:prstGeom prst="rect">
            <a:avLst/>
          </a:prstGeom>
          <a:noFill/>
          <a:ln w="9525">
            <a:noFill/>
            <a:miter lim="800000"/>
            <a:headEnd/>
            <a:tailEnd/>
          </a:ln>
        </p:spPr>
      </p:pic>
      <p:sp>
        <p:nvSpPr>
          <p:cNvPr id="5" name="Rounded Rectangle 4"/>
          <p:cNvSpPr/>
          <p:nvPr/>
        </p:nvSpPr>
        <p:spPr>
          <a:xfrm>
            <a:off x="10592942" y="1613554"/>
            <a:ext cx="891099" cy="10531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6" name="TextBox 5"/>
          <p:cNvSpPr txBox="1"/>
          <p:nvPr/>
        </p:nvSpPr>
        <p:spPr>
          <a:xfrm>
            <a:off x="4587559" y="449527"/>
            <a:ext cx="6875256" cy="542456"/>
          </a:xfrm>
          <a:prstGeom prst="rect">
            <a:avLst/>
          </a:prstGeom>
          <a:solidFill>
            <a:srgbClr val="FFC000"/>
          </a:solidFill>
          <a:effectLst>
            <a:glow rad="228600">
              <a:srgbClr val="FFC000">
                <a:alpha val="40000"/>
              </a:srgbClr>
            </a:glow>
          </a:effectLst>
          <a:scene3d>
            <a:camera prst="orthographicFront"/>
            <a:lightRig rig="threePt" dir="t"/>
          </a:scene3d>
          <a:sp3d>
            <a:bevelT/>
          </a:sp3d>
        </p:spPr>
        <p:txBody>
          <a:bodyPr wrap="square" rtlCol="0">
            <a:spAutoFit/>
          </a:bodyPr>
          <a:lstStyle/>
          <a:p>
            <a:r>
              <a:rPr lang="en-US" sz="2925" b="1" u="sng" dirty="0"/>
              <a:t>9100S</a:t>
            </a:r>
            <a:r>
              <a:rPr lang="en-US" sz="2925" b="1" dirty="0"/>
              <a:t> </a:t>
            </a:r>
            <a:r>
              <a:rPr lang="en-US" sz="2925" dirty="0"/>
              <a:t>1 Gig SD Card </a:t>
            </a:r>
            <a:r>
              <a:rPr lang="en-US" sz="2925" u="sng" dirty="0"/>
              <a:t>15 hr. InMail</a:t>
            </a:r>
          </a:p>
        </p:txBody>
      </p:sp>
      <p:sp>
        <p:nvSpPr>
          <p:cNvPr id="7" name="TextBox 6"/>
          <p:cNvSpPr txBox="1"/>
          <p:nvPr/>
        </p:nvSpPr>
        <p:spPr>
          <a:xfrm>
            <a:off x="4262003" y="1253179"/>
            <a:ext cx="7091163" cy="542456"/>
          </a:xfrm>
          <a:prstGeom prst="rect">
            <a:avLst/>
          </a:prstGeom>
          <a:solidFill>
            <a:srgbClr val="FFFF00"/>
          </a:solidFill>
          <a:effectLst>
            <a:glow rad="228600">
              <a:srgbClr val="FFFF00">
                <a:alpha val="40000"/>
              </a:srgbClr>
            </a:glow>
          </a:effectLst>
          <a:scene3d>
            <a:camera prst="orthographicFront"/>
            <a:lightRig rig="threePt" dir="t"/>
          </a:scene3d>
          <a:sp3d>
            <a:bevelT/>
          </a:sp3d>
        </p:spPr>
        <p:txBody>
          <a:bodyPr wrap="square" rtlCol="0">
            <a:spAutoFit/>
          </a:bodyPr>
          <a:lstStyle/>
          <a:p>
            <a:r>
              <a:rPr lang="en-US" sz="2925" b="1" u="sng" dirty="0"/>
              <a:t>9100E</a:t>
            </a:r>
            <a:r>
              <a:rPr lang="en-US" sz="2925" b="1" dirty="0"/>
              <a:t> </a:t>
            </a:r>
            <a:r>
              <a:rPr lang="en-US" sz="2925" dirty="0"/>
              <a:t>4 Gig SD Card </a:t>
            </a:r>
            <a:r>
              <a:rPr lang="en-US" sz="2925" u="sng" dirty="0"/>
              <a:t>120 hr. InMail </a:t>
            </a:r>
          </a:p>
        </p:txBody>
      </p:sp>
      <p:sp>
        <p:nvSpPr>
          <p:cNvPr id="8" name="Title 2"/>
          <p:cNvSpPr>
            <a:spLocks noGrp="1"/>
          </p:cNvSpPr>
          <p:nvPr>
            <p:ph type="title"/>
          </p:nvPr>
        </p:nvSpPr>
        <p:spPr>
          <a:xfrm>
            <a:off x="304800" y="28616"/>
            <a:ext cx="10937528" cy="647701"/>
          </a:xfrm>
        </p:spPr>
        <p:txBody>
          <a:bodyPr>
            <a:normAutofit fontScale="90000"/>
          </a:bodyPr>
          <a:lstStyle/>
          <a:p>
            <a:pPr algn="l"/>
            <a:r>
              <a:rPr lang="en-US" sz="3600" dirty="0">
                <a:solidFill>
                  <a:schemeClr val="bg1"/>
                </a:solidFill>
              </a:rPr>
              <a:t>SV9100 InMail</a:t>
            </a:r>
            <a:endParaRPr lang="en-US" sz="3600" dirty="0"/>
          </a:p>
        </p:txBody>
      </p:sp>
      <p:sp>
        <p:nvSpPr>
          <p:cNvPr id="9" name="Content Placeholder 1"/>
          <p:cNvSpPr txBox="1">
            <a:spLocks/>
          </p:cNvSpPr>
          <p:nvPr/>
        </p:nvSpPr>
        <p:spPr>
          <a:xfrm>
            <a:off x="106278" y="901974"/>
            <a:ext cx="4173111" cy="900855"/>
          </a:xfrm>
          <a:prstGeom prst="rect">
            <a:avLst/>
          </a:prstGeom>
        </p:spPr>
        <p:txBody>
          <a:bodyPr>
            <a:normAutofit fontScale="92500" lnSpcReduction="20000"/>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buFont typeface="Arial" panose="020B0604020202020204" pitchFamily="34" charset="0"/>
              <a:buNone/>
            </a:pPr>
            <a:r>
              <a:rPr lang="en-US" kern="0" dirty="0" smtClean="0"/>
              <a:t>SV9100 CPU</a:t>
            </a:r>
          </a:p>
          <a:p>
            <a:pPr defTabSz="914400">
              <a:buFont typeface="Arial" panose="020B0604020202020204" pitchFamily="34" charset="0"/>
              <a:buNone/>
            </a:pPr>
            <a:r>
              <a:rPr lang="en-US" kern="0" dirty="0" smtClean="0"/>
              <a:t>	InMail is embedded</a:t>
            </a:r>
            <a:endParaRPr lang="en-US" kern="0" dirty="0"/>
          </a:p>
        </p:txBody>
      </p:sp>
      <p:sp>
        <p:nvSpPr>
          <p:cNvPr id="10" name="Content Placeholder 2"/>
          <p:cNvSpPr txBox="1">
            <a:spLocks/>
          </p:cNvSpPr>
          <p:nvPr/>
        </p:nvSpPr>
        <p:spPr>
          <a:xfrm>
            <a:off x="385808" y="5420977"/>
            <a:ext cx="4617513" cy="2268252"/>
          </a:xfrm>
          <a:prstGeom prst="rect">
            <a:avLst/>
          </a:prstGeom>
          <a:solidFill>
            <a:srgbClr val="00B0F0"/>
          </a:solidFill>
          <a:effectLst>
            <a:glow rad="228600">
              <a:schemeClr val="accent6">
                <a:satMod val="175000"/>
                <a:alpha val="40000"/>
              </a:schemeClr>
            </a:glow>
          </a:effectLst>
          <a:scene3d>
            <a:camera prst="orthographicFront"/>
            <a:lightRig rig="threePt" dir="t"/>
          </a:scene3d>
          <a:sp3d>
            <a:bevelT/>
          </a:sp3d>
        </p:spPr>
        <p:txBody>
          <a:bodyPr vert="horz" lIns="111531" tIns="55767" rIns="111531" bIns="55767" rtlCol="0">
            <a:noAutofit/>
          </a:bodyPr>
          <a:lstStyle/>
          <a:p>
            <a:pPr marL="418256" indent="-418256" defTabSz="1115345">
              <a:spcBef>
                <a:spcPct val="20000"/>
              </a:spcBef>
              <a:buClr>
                <a:schemeClr val="bg2"/>
              </a:buClr>
              <a:buFont typeface="Arial" pitchFamily="34" charset="0"/>
              <a:buChar char="•"/>
            </a:pPr>
            <a:r>
              <a:rPr lang="en-US" sz="2025" b="1" dirty="0">
                <a:latin typeface="Helvetica" pitchFamily="34" charset="0"/>
              </a:rPr>
              <a:t>16 Voice Channels</a:t>
            </a:r>
          </a:p>
          <a:p>
            <a:pPr marL="418256" indent="-418256" defTabSz="1115345">
              <a:spcBef>
                <a:spcPct val="20000"/>
              </a:spcBef>
              <a:buClr>
                <a:schemeClr val="bg2"/>
              </a:buClr>
              <a:buFont typeface="Arial" pitchFamily="34" charset="0"/>
              <a:buChar char="•"/>
            </a:pPr>
            <a:r>
              <a:rPr lang="en-US" sz="2025" b="1" dirty="0">
                <a:latin typeface="Helvetica" pitchFamily="34" charset="0"/>
              </a:rPr>
              <a:t>15/120 Hours</a:t>
            </a:r>
          </a:p>
          <a:p>
            <a:pPr marL="418256" indent="-418256" defTabSz="1115345">
              <a:spcBef>
                <a:spcPct val="20000"/>
              </a:spcBef>
              <a:buClr>
                <a:schemeClr val="bg2"/>
              </a:buClr>
              <a:buFont typeface="Arial" pitchFamily="34" charset="0"/>
              <a:buChar char="•"/>
            </a:pPr>
            <a:r>
              <a:rPr lang="en-US" sz="2025" b="1" dirty="0">
                <a:latin typeface="Helvetica" pitchFamily="34" charset="0"/>
              </a:rPr>
              <a:t>960 Total Mailboxes</a:t>
            </a:r>
          </a:p>
          <a:p>
            <a:pPr marL="1033518" lvl="1" indent="-418256" defTabSz="1115345">
              <a:spcBef>
                <a:spcPct val="20000"/>
              </a:spcBef>
              <a:buClr>
                <a:schemeClr val="bg2"/>
              </a:buClr>
              <a:buFont typeface="Arial" pitchFamily="34" charset="0"/>
              <a:buChar char="•"/>
            </a:pPr>
            <a:r>
              <a:rPr lang="en-US" sz="2025" dirty="0">
                <a:latin typeface="Helvetica" pitchFamily="34" charset="0"/>
              </a:rPr>
              <a:t>896 Station Mailboxes</a:t>
            </a:r>
          </a:p>
          <a:p>
            <a:pPr marL="1648499" lvl="2" indent="-418256" defTabSz="1115345">
              <a:spcBef>
                <a:spcPct val="20000"/>
              </a:spcBef>
              <a:buClr>
                <a:schemeClr val="bg2"/>
              </a:buClr>
              <a:buFont typeface="Arial" pitchFamily="34" charset="0"/>
              <a:buChar char="•"/>
            </a:pPr>
            <a:r>
              <a:rPr lang="en-US" sz="2025" dirty="0">
                <a:latin typeface="Helvetica" pitchFamily="34" charset="0"/>
              </a:rPr>
              <a:t>32 Routing Boxes</a:t>
            </a:r>
          </a:p>
          <a:p>
            <a:pPr marL="1648499" lvl="2" indent="-418256" defTabSz="1115345">
              <a:spcBef>
                <a:spcPct val="20000"/>
              </a:spcBef>
              <a:buClr>
                <a:schemeClr val="bg2"/>
              </a:buClr>
              <a:buFont typeface="Arial" pitchFamily="34" charset="0"/>
              <a:buChar char="•"/>
            </a:pPr>
            <a:r>
              <a:rPr lang="en-US" sz="2025" dirty="0">
                <a:latin typeface="Helvetica" pitchFamily="34" charset="0"/>
              </a:rPr>
              <a:t>32 Group Boxes</a:t>
            </a:r>
          </a:p>
        </p:txBody>
      </p:sp>
      <p:sp>
        <p:nvSpPr>
          <p:cNvPr id="11" name="Rounded Rectangle 10"/>
          <p:cNvSpPr/>
          <p:nvPr/>
        </p:nvSpPr>
        <p:spPr>
          <a:xfrm>
            <a:off x="11857961" y="1066800"/>
            <a:ext cx="1931436" cy="1863207"/>
          </a:xfrm>
          <a:prstGeom prst="roundRect">
            <a:avLst/>
          </a:prstGeom>
          <a:solidFill>
            <a:schemeClr val="bg1">
              <a:lumMod val="85000"/>
            </a:schemeClr>
          </a:solidFill>
          <a:ln>
            <a:noFill/>
          </a:ln>
          <a:effectLst>
            <a:glow rad="228600">
              <a:schemeClr val="bg1">
                <a:lumMod val="65000"/>
                <a:alpha val="40000"/>
              </a:schemeClr>
            </a:glow>
          </a:effectLst>
          <a:scene3d>
            <a:camera prst="isometricLeftDown">
              <a:rot lat="0" lon="0" rev="0"/>
            </a:camera>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grpSp>
        <p:nvGrpSpPr>
          <p:cNvPr id="12" name="Group 22"/>
          <p:cNvGrpSpPr/>
          <p:nvPr/>
        </p:nvGrpSpPr>
        <p:grpSpPr>
          <a:xfrm>
            <a:off x="12743366" y="1580925"/>
            <a:ext cx="959328" cy="1296144"/>
            <a:chOff x="9077325" y="1569368"/>
            <a:chExt cx="981075" cy="1247775"/>
          </a:xfrm>
        </p:grpSpPr>
        <p:pic>
          <p:nvPicPr>
            <p:cNvPr id="13" name="Picture 6"/>
            <p:cNvPicPr>
              <a:picLocks noChangeAspect="1" noChangeArrowheads="1"/>
            </p:cNvPicPr>
            <p:nvPr/>
          </p:nvPicPr>
          <p:blipFill>
            <a:blip r:embed="rId4" cstate="print">
              <a:clrChange>
                <a:clrFrom>
                  <a:srgbClr val="868994"/>
                </a:clrFrom>
                <a:clrTo>
                  <a:srgbClr val="868994">
                    <a:alpha val="0"/>
                  </a:srgbClr>
                </a:clrTo>
              </a:clrChange>
            </a:blip>
            <a:srcRect/>
            <a:stretch>
              <a:fillRect/>
            </a:stretch>
          </p:blipFill>
          <p:spPr bwMode="auto">
            <a:xfrm>
              <a:off x="9077325" y="1569368"/>
              <a:ext cx="981075" cy="1247775"/>
            </a:xfrm>
            <a:prstGeom prst="rect">
              <a:avLst/>
            </a:prstGeom>
            <a:noFill/>
            <a:ln w="9525">
              <a:noFill/>
              <a:miter lim="800000"/>
              <a:headEnd/>
              <a:tailEnd/>
            </a:ln>
          </p:spPr>
        </p:pic>
        <p:pic>
          <p:nvPicPr>
            <p:cNvPr id="14" name="Picture 8"/>
            <p:cNvPicPr>
              <a:picLocks noChangeAspect="1" noChangeArrowheads="1"/>
            </p:cNvPicPr>
            <p:nvPr/>
          </p:nvPicPr>
          <p:blipFill>
            <a:blip r:embed="rId5" cstate="print">
              <a:clrChange>
                <a:clrFrom>
                  <a:srgbClr val="868994"/>
                </a:clrFrom>
                <a:clrTo>
                  <a:srgbClr val="868994">
                    <a:alpha val="0"/>
                  </a:srgbClr>
                </a:clrTo>
              </a:clrChange>
            </a:blip>
            <a:srcRect/>
            <a:stretch>
              <a:fillRect/>
            </a:stretch>
          </p:blipFill>
          <p:spPr bwMode="auto">
            <a:xfrm>
              <a:off x="9205664" y="2016914"/>
              <a:ext cx="713254" cy="428625"/>
            </a:xfrm>
            <a:prstGeom prst="rect">
              <a:avLst/>
            </a:prstGeom>
            <a:noFill/>
            <a:ln w="9525">
              <a:noFill/>
              <a:miter lim="800000"/>
              <a:headEnd/>
              <a:tailEnd/>
            </a:ln>
          </p:spPr>
        </p:pic>
      </p:grpSp>
      <p:pic>
        <p:nvPicPr>
          <p:cNvPr id="15" name="Picture 6"/>
          <p:cNvPicPr>
            <a:picLocks noChangeAspect="1" noChangeArrowheads="1"/>
          </p:cNvPicPr>
          <p:nvPr/>
        </p:nvPicPr>
        <p:blipFill>
          <a:blip r:embed="rId4" cstate="print">
            <a:clrChange>
              <a:clrFrom>
                <a:srgbClr val="F8F7F5"/>
              </a:clrFrom>
              <a:clrTo>
                <a:srgbClr val="F8F7F5">
                  <a:alpha val="0"/>
                </a:srgbClr>
              </a:clrTo>
            </a:clrChange>
          </a:blip>
          <a:srcRect/>
          <a:stretch>
            <a:fillRect/>
          </a:stretch>
        </p:blipFill>
        <p:spPr bwMode="auto">
          <a:xfrm>
            <a:off x="11941195" y="1144770"/>
            <a:ext cx="941691" cy="1197685"/>
          </a:xfrm>
          <a:prstGeom prst="rect">
            <a:avLst/>
          </a:prstGeom>
          <a:noFill/>
          <a:ln w="9525">
            <a:noFill/>
            <a:miter lim="800000"/>
            <a:headEnd/>
            <a:tailEnd/>
          </a:ln>
        </p:spPr>
      </p:pic>
      <p:sp>
        <p:nvSpPr>
          <p:cNvPr id="16" name="Explosion 1 15"/>
          <p:cNvSpPr/>
          <p:nvPr/>
        </p:nvSpPr>
        <p:spPr>
          <a:xfrm rot="20160856">
            <a:off x="4092009" y="3050389"/>
            <a:ext cx="8099255" cy="3366346"/>
          </a:xfrm>
          <a:prstGeom prst="irregularSeal1">
            <a:avLst/>
          </a:prstGeom>
          <a:solidFill>
            <a:srgbClr val="0070C0"/>
          </a:solidFill>
          <a:effectLst>
            <a:glow rad="228600">
              <a:schemeClr val="accent1">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25" b="1" dirty="0"/>
              <a:t>SV9100 InMail Automatically Programmed! </a:t>
            </a:r>
            <a:endParaRPr lang="en-US" sz="2925" b="1" u="sng" dirty="0"/>
          </a:p>
        </p:txBody>
      </p:sp>
    </p:spTree>
    <p:extLst>
      <p:ext uri="{BB962C8B-B14F-4D97-AF65-F5344CB8AC3E}">
        <p14:creationId xmlns:p14="http://schemas.microsoft.com/office/powerpoint/2010/main" val="1998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0.02836 L 0.13683 0.0274 " pathEditMode="relative" rAng="0" ptsTypes="AA">
                                      <p:cBhvr>
                                        <p:cTn id="6" dur="2000" fill="hold"/>
                                        <p:tgtEl>
                                          <p:spTgt spid="4"/>
                                        </p:tgtEl>
                                        <p:attrNameLst>
                                          <p:attrName>ppt_x</p:attrName>
                                          <p:attrName>ppt_y</p:attrName>
                                        </p:attrNameLst>
                                      </p:cBhvr>
                                      <p:rCtr x="6836" y="-58"/>
                                    </p:animMotion>
                                  </p:childTnLst>
                                </p:cTn>
                              </p:par>
                              <p:par>
                                <p:cTn id="7" presetID="1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slide(fromBottom)">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Bottom)">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33130" y="946306"/>
            <a:ext cx="10938510" cy="657828"/>
          </a:xfrm>
          <a:prstGeom prst="rect">
            <a:avLst/>
          </a:prstGeom>
        </p:spPr>
        <p:txBody>
          <a:bodyPr>
            <a:normAutofit/>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smtClean="0"/>
              <a:t>SV9100 CPU</a:t>
            </a:r>
            <a:endParaRPr lang="en-US" kern="0" dirty="0"/>
          </a:p>
        </p:txBody>
      </p:sp>
      <p:sp>
        <p:nvSpPr>
          <p:cNvPr id="4" name="Title 2"/>
          <p:cNvSpPr>
            <a:spLocks noGrp="1"/>
          </p:cNvSpPr>
          <p:nvPr>
            <p:ph type="title"/>
          </p:nvPr>
        </p:nvSpPr>
        <p:spPr>
          <a:xfrm>
            <a:off x="33131" y="26504"/>
            <a:ext cx="10937528" cy="647701"/>
          </a:xfrm>
        </p:spPr>
        <p:txBody>
          <a:bodyPr>
            <a:normAutofit fontScale="90000"/>
          </a:bodyPr>
          <a:lstStyle/>
          <a:p>
            <a:r>
              <a:rPr lang="en-US" sz="3600" dirty="0"/>
              <a:t>SV9100 CPU (GCD-CP10)</a:t>
            </a:r>
          </a:p>
        </p:txBody>
      </p:sp>
      <p:pic>
        <p:nvPicPr>
          <p:cNvPr id="5" name="Picture 4"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2133600" y="1604134"/>
            <a:ext cx="10923435" cy="1750717"/>
          </a:xfrm>
          <a:prstGeom prst="rect">
            <a:avLst/>
          </a:prstGeom>
          <a:ln>
            <a:noFill/>
          </a:ln>
          <a:effectLst>
            <a:glow rad="228600">
              <a:schemeClr val="accent6">
                <a:lumMod val="75000"/>
                <a:lumOff val="25000"/>
                <a:alpha val="40000"/>
              </a:schemeClr>
            </a:glow>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5006021" y="3657600"/>
            <a:ext cx="5178591" cy="4430621"/>
          </a:xfrm>
          <a:prstGeom prst="rect">
            <a:avLst/>
          </a:prstGeom>
          <a:ln w="28575">
            <a:solidFill>
              <a:schemeClr val="accent1">
                <a:shade val="50000"/>
              </a:schemeClr>
            </a:solidFill>
          </a:ln>
          <a:effectLst>
            <a:glow rad="228600">
              <a:schemeClr val="accent6">
                <a:lumMod val="75000"/>
                <a:lumOff val="25000"/>
                <a:alpha val="40000"/>
              </a:schemeClr>
            </a:glow>
          </a:effectLst>
        </p:spPr>
      </p:pic>
    </p:spTree>
    <p:extLst>
      <p:ext uri="{BB962C8B-B14F-4D97-AF65-F5344CB8AC3E}">
        <p14:creationId xmlns:p14="http://schemas.microsoft.com/office/powerpoint/2010/main" val="13165443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467062" y="1188720"/>
            <a:ext cx="10938510" cy="657828"/>
          </a:xfrm>
          <a:prstGeom prst="rect">
            <a:avLst/>
          </a:prstGeom>
        </p:spPr>
        <p:txBody>
          <a:bodyPr>
            <a:normAutofit/>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dirty="0" smtClean="0"/>
              <a:t>SV9100 CPU Connections</a:t>
            </a:r>
            <a:endParaRPr lang="en-US" kern="0" dirty="0"/>
          </a:p>
        </p:txBody>
      </p:sp>
      <p:sp>
        <p:nvSpPr>
          <p:cNvPr id="4" name="Title 2"/>
          <p:cNvSpPr>
            <a:spLocks noGrp="1"/>
          </p:cNvSpPr>
          <p:nvPr>
            <p:ph type="title"/>
          </p:nvPr>
        </p:nvSpPr>
        <p:spPr>
          <a:xfrm>
            <a:off x="0" y="65562"/>
            <a:ext cx="10937528" cy="647701"/>
          </a:xfrm>
        </p:spPr>
        <p:txBody>
          <a:bodyPr>
            <a:normAutofit fontScale="90000"/>
          </a:bodyPr>
          <a:lstStyle/>
          <a:p>
            <a:r>
              <a:rPr lang="en-US" sz="3600" dirty="0"/>
              <a:t>SV9100 CPU Overview</a:t>
            </a:r>
          </a:p>
        </p:txBody>
      </p:sp>
      <p:pic>
        <p:nvPicPr>
          <p:cNvPr id="5" name="Picture 4"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228600" y="2227732"/>
            <a:ext cx="13030200" cy="2100021"/>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grpSp>
        <p:nvGrpSpPr>
          <p:cNvPr id="6" name="Group 5"/>
          <p:cNvGrpSpPr/>
          <p:nvPr/>
        </p:nvGrpSpPr>
        <p:grpSpPr>
          <a:xfrm>
            <a:off x="1775792" y="2889465"/>
            <a:ext cx="12924205" cy="3931714"/>
            <a:chOff x="1784046" y="2611014"/>
            <a:chExt cx="9099976" cy="3494857"/>
          </a:xfrm>
        </p:grpSpPr>
        <p:sp>
          <p:nvSpPr>
            <p:cNvPr id="7" name="Rectangle 6"/>
            <p:cNvSpPr/>
            <p:nvPr/>
          </p:nvSpPr>
          <p:spPr>
            <a:xfrm>
              <a:off x="8036838" y="2611014"/>
              <a:ext cx="1084786" cy="1241767"/>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8" name="Rounded Rectangle 7"/>
            <p:cNvSpPr/>
            <p:nvPr/>
          </p:nvSpPr>
          <p:spPr>
            <a:xfrm>
              <a:off x="1784046" y="5023612"/>
              <a:ext cx="9099976" cy="1082259"/>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25" dirty="0"/>
                <a:t>Ethernet Connection used for programming and applications when there is no VoIP needed. Default IP Address is 192.168.0.10</a:t>
              </a:r>
            </a:p>
          </p:txBody>
        </p:sp>
        <p:cxnSp>
          <p:nvCxnSpPr>
            <p:cNvPr id="9" name="Straight Connector 8"/>
            <p:cNvCxnSpPr>
              <a:stCxn id="7" idx="2"/>
              <a:endCxn id="8" idx="0"/>
            </p:cNvCxnSpPr>
            <p:nvPr/>
          </p:nvCxnSpPr>
          <p:spPr>
            <a:xfrm flipH="1">
              <a:off x="6334034" y="3852781"/>
              <a:ext cx="2245198" cy="1170831"/>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775793" y="2908213"/>
            <a:ext cx="12924204" cy="3899658"/>
            <a:chOff x="2825185" y="3417893"/>
            <a:chExt cx="9099975" cy="3466363"/>
          </a:xfrm>
        </p:grpSpPr>
        <p:sp>
          <p:nvSpPr>
            <p:cNvPr id="11" name="Rectangle 10"/>
            <p:cNvSpPr/>
            <p:nvPr/>
          </p:nvSpPr>
          <p:spPr>
            <a:xfrm>
              <a:off x="7897066" y="3417893"/>
              <a:ext cx="1152128" cy="1253048"/>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12" name="Rounded Rectangle 11"/>
            <p:cNvSpPr/>
            <p:nvPr/>
          </p:nvSpPr>
          <p:spPr>
            <a:xfrm>
              <a:off x="2825185" y="5801997"/>
              <a:ext cx="9099975" cy="1082259"/>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25" dirty="0"/>
                <a:t>Control Relays (2) normally open can be closed by dialing a service code or pressing a function key. The relay is timer controlled. Rated at 500mA @24 VDC, 50 Ohms</a:t>
              </a:r>
            </a:p>
          </p:txBody>
        </p:sp>
        <p:cxnSp>
          <p:nvCxnSpPr>
            <p:cNvPr id="13" name="Straight Connector 12"/>
            <p:cNvCxnSpPr/>
            <p:nvPr/>
          </p:nvCxnSpPr>
          <p:spPr>
            <a:xfrm flipH="1">
              <a:off x="7375172" y="4666506"/>
              <a:ext cx="1109684" cy="1159050"/>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3069190" y="3129447"/>
            <a:ext cx="11386945" cy="3634571"/>
            <a:chOff x="3829980" y="3828685"/>
            <a:chExt cx="8017586" cy="3230730"/>
          </a:xfrm>
        </p:grpSpPr>
        <p:sp>
          <p:nvSpPr>
            <p:cNvPr id="15" name="Rectangle 14"/>
            <p:cNvSpPr/>
            <p:nvPr/>
          </p:nvSpPr>
          <p:spPr>
            <a:xfrm>
              <a:off x="6612043" y="3828685"/>
              <a:ext cx="1308681" cy="1053387"/>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16" name="Rounded Rectangle 15"/>
            <p:cNvSpPr/>
            <p:nvPr/>
          </p:nvSpPr>
          <p:spPr>
            <a:xfrm>
              <a:off x="3829980" y="5977156"/>
              <a:ext cx="8017586" cy="1082259"/>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25" dirty="0"/>
                <a:t>AUX1 and AUX2 IN/OUT Jacks can be used for Background Music, Music on Hold or Paging Zone 9. 600 Ohm </a:t>
              </a:r>
            </a:p>
          </p:txBody>
        </p:sp>
        <p:cxnSp>
          <p:nvCxnSpPr>
            <p:cNvPr id="17" name="Straight Connector 16"/>
            <p:cNvCxnSpPr>
              <a:stCxn id="15" idx="2"/>
            </p:cNvCxnSpPr>
            <p:nvPr/>
          </p:nvCxnSpPr>
          <p:spPr>
            <a:xfrm flipH="1">
              <a:off x="7266382" y="4882072"/>
              <a:ext cx="1" cy="1167580"/>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1775791" y="2606220"/>
            <a:ext cx="12924206" cy="4221973"/>
            <a:chOff x="3630224" y="3429937"/>
            <a:chExt cx="9099977" cy="3752865"/>
          </a:xfrm>
        </p:grpSpPr>
        <p:sp>
          <p:nvSpPr>
            <p:cNvPr id="19" name="Rectangle 18"/>
            <p:cNvSpPr/>
            <p:nvPr/>
          </p:nvSpPr>
          <p:spPr>
            <a:xfrm>
              <a:off x="6655617" y="3429937"/>
              <a:ext cx="579386" cy="1477407"/>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20" name="Rounded Rectangle 19"/>
            <p:cNvSpPr/>
            <p:nvPr/>
          </p:nvSpPr>
          <p:spPr>
            <a:xfrm>
              <a:off x="3630224" y="6100543"/>
              <a:ext cx="9099977" cy="1082259"/>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25" dirty="0"/>
                <a:t>USB Port Memory </a:t>
              </a:r>
              <a:r>
                <a:rPr lang="en-US" sz="2925" dirty="0" smtClean="0"/>
                <a:t>Connection </a:t>
              </a:r>
              <a:r>
                <a:rPr lang="en-US" sz="2925" dirty="0"/>
                <a:t>(Used for upgrading software </a:t>
              </a:r>
              <a:r>
                <a:rPr lang="en-US" sz="2925" dirty="0" smtClean="0"/>
                <a:t>or downloading </a:t>
              </a:r>
              <a:r>
                <a:rPr lang="en-US" sz="2925" dirty="0"/>
                <a:t>system data) </a:t>
              </a:r>
            </a:p>
          </p:txBody>
        </p:sp>
        <p:cxnSp>
          <p:nvCxnSpPr>
            <p:cNvPr id="21" name="Straight Connector 20"/>
            <p:cNvCxnSpPr/>
            <p:nvPr/>
          </p:nvCxnSpPr>
          <p:spPr>
            <a:xfrm>
              <a:off x="6922216" y="4904789"/>
              <a:ext cx="23095" cy="1180529"/>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956802" y="3206875"/>
            <a:ext cx="10044620" cy="3614304"/>
            <a:chOff x="5244855" y="2920584"/>
            <a:chExt cx="7072451" cy="3212715"/>
          </a:xfrm>
        </p:grpSpPr>
        <p:sp>
          <p:nvSpPr>
            <p:cNvPr id="23" name="Rectangle 22"/>
            <p:cNvSpPr/>
            <p:nvPr/>
          </p:nvSpPr>
          <p:spPr>
            <a:xfrm>
              <a:off x="6000955" y="2920584"/>
              <a:ext cx="579386" cy="953731"/>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24" name="Rounded Rectangle 23"/>
            <p:cNvSpPr/>
            <p:nvPr/>
          </p:nvSpPr>
          <p:spPr>
            <a:xfrm>
              <a:off x="5244855" y="5051040"/>
              <a:ext cx="7072451" cy="1082259"/>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25" dirty="0"/>
                <a:t> </a:t>
              </a:r>
              <a:r>
                <a:rPr lang="en-US" sz="2925" dirty="0" smtClean="0"/>
                <a:t> Serial </a:t>
              </a:r>
              <a:r>
                <a:rPr lang="en-US" sz="2925" dirty="0"/>
                <a:t>Port (Used for engineering purposes only) </a:t>
              </a:r>
            </a:p>
          </p:txBody>
        </p:sp>
        <p:cxnSp>
          <p:nvCxnSpPr>
            <p:cNvPr id="25" name="Straight Connector 24"/>
            <p:cNvCxnSpPr/>
            <p:nvPr/>
          </p:nvCxnSpPr>
          <p:spPr>
            <a:xfrm flipH="1">
              <a:off x="6220156" y="3880207"/>
              <a:ext cx="1731" cy="1180529"/>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3317650" y="3219643"/>
            <a:ext cx="11322924" cy="3623627"/>
            <a:chOff x="6440340" y="4230654"/>
            <a:chExt cx="7972509" cy="3221002"/>
          </a:xfrm>
        </p:grpSpPr>
        <p:sp>
          <p:nvSpPr>
            <p:cNvPr id="27" name="Rectangle 26"/>
            <p:cNvSpPr/>
            <p:nvPr/>
          </p:nvSpPr>
          <p:spPr>
            <a:xfrm>
              <a:off x="7042494" y="4230654"/>
              <a:ext cx="579777" cy="952321"/>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28" name="Rounded Rectangle 27"/>
            <p:cNvSpPr/>
            <p:nvPr/>
          </p:nvSpPr>
          <p:spPr>
            <a:xfrm>
              <a:off x="6440340" y="6369397"/>
              <a:ext cx="7972509" cy="1082259"/>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25" dirty="0"/>
                <a:t>Load Switch which is used for initial system startup, resetting the system, or when upgrading system software  </a:t>
              </a:r>
            </a:p>
          </p:txBody>
        </p:sp>
        <p:cxnSp>
          <p:nvCxnSpPr>
            <p:cNvPr id="29" name="Straight Connector 28"/>
            <p:cNvCxnSpPr/>
            <p:nvPr/>
          </p:nvCxnSpPr>
          <p:spPr>
            <a:xfrm flipH="1">
              <a:off x="7225761" y="5188869"/>
              <a:ext cx="39203" cy="1180527"/>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29"/>
          <p:cNvGrpSpPr/>
          <p:nvPr/>
        </p:nvGrpSpPr>
        <p:grpSpPr>
          <a:xfrm>
            <a:off x="3157900" y="2929572"/>
            <a:ext cx="10776495" cy="3919696"/>
            <a:chOff x="5912112" y="3506654"/>
            <a:chExt cx="7587766" cy="3484174"/>
          </a:xfrm>
        </p:grpSpPr>
        <p:sp>
          <p:nvSpPr>
            <p:cNvPr id="31" name="Rectangle 30"/>
            <p:cNvSpPr/>
            <p:nvPr/>
          </p:nvSpPr>
          <p:spPr>
            <a:xfrm>
              <a:off x="5912112" y="3506654"/>
              <a:ext cx="686463" cy="1198971"/>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32" name="Rounded Rectangle 31"/>
            <p:cNvSpPr/>
            <p:nvPr/>
          </p:nvSpPr>
          <p:spPr>
            <a:xfrm>
              <a:off x="5912820" y="5908569"/>
              <a:ext cx="7587058" cy="1082259"/>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25" dirty="0"/>
                <a:t>Sense Switch (Not Used)</a:t>
              </a:r>
            </a:p>
          </p:txBody>
        </p:sp>
        <p:cxnSp>
          <p:nvCxnSpPr>
            <p:cNvPr id="33" name="Straight Connector 32"/>
            <p:cNvCxnSpPr/>
            <p:nvPr/>
          </p:nvCxnSpPr>
          <p:spPr>
            <a:xfrm>
              <a:off x="6334063" y="4705625"/>
              <a:ext cx="10314" cy="1219269"/>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430893" y="2817809"/>
            <a:ext cx="12771798" cy="4010384"/>
            <a:chOff x="5798605" y="2410534"/>
            <a:chExt cx="8992666" cy="3564786"/>
          </a:xfrm>
        </p:grpSpPr>
        <p:sp>
          <p:nvSpPr>
            <p:cNvPr id="35" name="Rectangle 34"/>
            <p:cNvSpPr/>
            <p:nvPr/>
          </p:nvSpPr>
          <p:spPr>
            <a:xfrm>
              <a:off x="5798605" y="2410534"/>
              <a:ext cx="1096254" cy="1294522"/>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36" name="Rounded Rectangle 35"/>
            <p:cNvSpPr/>
            <p:nvPr/>
          </p:nvSpPr>
          <p:spPr>
            <a:xfrm>
              <a:off x="7204213" y="4893061"/>
              <a:ext cx="7587058" cy="1082259"/>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25" dirty="0"/>
                <a:t>VoIP Gigabit Port (IPLE) Used for Programming, VoIP Traffic and Applications Default IP Address 172.16.0.10</a:t>
              </a:r>
            </a:p>
          </p:txBody>
        </p:sp>
        <p:cxnSp>
          <p:nvCxnSpPr>
            <p:cNvPr id="37" name="Straight Connector 36"/>
            <p:cNvCxnSpPr>
              <a:stCxn id="35" idx="2"/>
            </p:cNvCxnSpPr>
            <p:nvPr/>
          </p:nvCxnSpPr>
          <p:spPr>
            <a:xfrm>
              <a:off x="6346732" y="3705056"/>
              <a:ext cx="950136" cy="1219269"/>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245937" y="7424493"/>
            <a:ext cx="16601426" cy="430887"/>
          </a:xfrm>
          <a:prstGeom prst="rect">
            <a:avLst/>
          </a:prstGeom>
          <a:noFill/>
        </p:spPr>
        <p:txBody>
          <a:bodyPr wrap="square" rtlCol="0">
            <a:spAutoFit/>
          </a:bodyPr>
          <a:lstStyle/>
          <a:p>
            <a:r>
              <a:rPr lang="en-US" sz="2200" b="1" u="sng" dirty="0" smtClean="0">
                <a:solidFill>
                  <a:srgbClr val="FF0000"/>
                </a:solidFill>
              </a:rPr>
              <a:t>When the VOIP connection is used for  IP and Applications DO NOT USE the Ethernet Port</a:t>
            </a:r>
            <a:endParaRPr lang="en-US" sz="2200" b="1" u="sng" dirty="0">
              <a:solidFill>
                <a:srgbClr val="FF0000"/>
              </a:solidFill>
            </a:endParaRPr>
          </a:p>
        </p:txBody>
      </p:sp>
    </p:spTree>
    <p:extLst>
      <p:ext uri="{BB962C8B-B14F-4D97-AF65-F5344CB8AC3E}">
        <p14:creationId xmlns:p14="http://schemas.microsoft.com/office/powerpoint/2010/main" val="333170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ppt_x"/>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1+ppt_h/2"/>
                                          </p:val>
                                        </p:tav>
                                      </p:tavLst>
                                    </p:anim>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0-#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0-#ppt_w/2"/>
                                          </p:val>
                                        </p:tav>
                                        <p:tav tm="100000">
                                          <p:val>
                                            <p:strVal val="#ppt_x"/>
                                          </p:val>
                                        </p:tav>
                                      </p:tavLst>
                                    </p:anim>
                                    <p:anim calcmode="lin" valueType="num">
                                      <p:cBhvr additive="base">
                                        <p:cTn id="5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22"/>
                                        </p:tgtEl>
                                        <p:attrNameLst>
                                          <p:attrName>ppt_x</p:attrName>
                                        </p:attrNameLst>
                                      </p:cBhvr>
                                      <p:tavLst>
                                        <p:tav tm="0">
                                          <p:val>
                                            <p:strVal val="ppt_x"/>
                                          </p:val>
                                        </p:tav>
                                        <p:tav tm="100000">
                                          <p:val>
                                            <p:strVal val="ppt_x"/>
                                          </p:val>
                                        </p:tav>
                                      </p:tavLst>
                                    </p:anim>
                                    <p:anim calcmode="lin" valueType="num">
                                      <p:cBhvr additive="base">
                                        <p:cTn id="61" dur="500"/>
                                        <p:tgtEl>
                                          <p:spTgt spid="22"/>
                                        </p:tgtEl>
                                        <p:attrNameLst>
                                          <p:attrName>ppt_y</p:attrName>
                                        </p:attrNameLst>
                                      </p:cBhvr>
                                      <p:tavLst>
                                        <p:tav tm="0">
                                          <p:val>
                                            <p:strVal val="ppt_y"/>
                                          </p:val>
                                        </p:tav>
                                        <p:tav tm="100000">
                                          <p:val>
                                            <p:strVal val="1+ppt_h/2"/>
                                          </p:val>
                                        </p:tav>
                                      </p:tavLst>
                                    </p:anim>
                                    <p:set>
                                      <p:cBhvr>
                                        <p:cTn id="62" dur="1" fill="hold">
                                          <p:stCondLst>
                                            <p:cond delay="499"/>
                                          </p:stCondLst>
                                        </p:cTn>
                                        <p:tgtEl>
                                          <p:spTgt spid="2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0-#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26"/>
                                        </p:tgtEl>
                                        <p:attrNameLst>
                                          <p:attrName>ppt_x</p:attrName>
                                        </p:attrNameLst>
                                      </p:cBhvr>
                                      <p:tavLst>
                                        <p:tav tm="0">
                                          <p:val>
                                            <p:strVal val="ppt_x"/>
                                          </p:val>
                                        </p:tav>
                                        <p:tav tm="100000">
                                          <p:val>
                                            <p:strVal val="ppt_x"/>
                                          </p:val>
                                        </p:tav>
                                      </p:tavLst>
                                    </p:anim>
                                    <p:anim calcmode="lin" valueType="num">
                                      <p:cBhvr additive="base">
                                        <p:cTn id="73" dur="500"/>
                                        <p:tgtEl>
                                          <p:spTgt spid="26"/>
                                        </p:tgtEl>
                                        <p:attrNameLst>
                                          <p:attrName>ppt_y</p:attrName>
                                        </p:attrNameLst>
                                      </p:cBhvr>
                                      <p:tavLst>
                                        <p:tav tm="0">
                                          <p:val>
                                            <p:strVal val="ppt_y"/>
                                          </p:val>
                                        </p:tav>
                                        <p:tav tm="100000">
                                          <p:val>
                                            <p:strVal val="1+ppt_h/2"/>
                                          </p:val>
                                        </p:tav>
                                      </p:tavLst>
                                    </p:anim>
                                    <p:set>
                                      <p:cBhvr>
                                        <p:cTn id="74" dur="1" fill="hold">
                                          <p:stCondLst>
                                            <p:cond delay="499"/>
                                          </p:stCondLst>
                                        </p:cTn>
                                        <p:tgtEl>
                                          <p:spTgt spid="2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0-#ppt_w/2"/>
                                          </p:val>
                                        </p:tav>
                                        <p:tav tm="100000">
                                          <p:val>
                                            <p:strVal val="#ppt_x"/>
                                          </p:val>
                                        </p:tav>
                                      </p:tavLst>
                                    </p:anim>
                                    <p:anim calcmode="lin" valueType="num">
                                      <p:cBhvr additive="base">
                                        <p:cTn id="80"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xit" presetSubtype="4" fill="hold" nodeType="clickEffect">
                                  <p:stCondLst>
                                    <p:cond delay="0"/>
                                  </p:stCondLst>
                                  <p:childTnLst>
                                    <p:anim calcmode="lin" valueType="num">
                                      <p:cBhvr additive="base">
                                        <p:cTn id="84" dur="500"/>
                                        <p:tgtEl>
                                          <p:spTgt spid="30"/>
                                        </p:tgtEl>
                                        <p:attrNameLst>
                                          <p:attrName>ppt_x</p:attrName>
                                        </p:attrNameLst>
                                      </p:cBhvr>
                                      <p:tavLst>
                                        <p:tav tm="0">
                                          <p:val>
                                            <p:strVal val="ppt_x"/>
                                          </p:val>
                                        </p:tav>
                                        <p:tav tm="100000">
                                          <p:val>
                                            <p:strVal val="ppt_x"/>
                                          </p:val>
                                        </p:tav>
                                      </p:tavLst>
                                    </p:anim>
                                    <p:anim calcmode="lin" valueType="num">
                                      <p:cBhvr additive="base">
                                        <p:cTn id="85" dur="500"/>
                                        <p:tgtEl>
                                          <p:spTgt spid="30"/>
                                        </p:tgtEl>
                                        <p:attrNameLst>
                                          <p:attrName>ppt_y</p:attrName>
                                        </p:attrNameLst>
                                      </p:cBhvr>
                                      <p:tavLst>
                                        <p:tav tm="0">
                                          <p:val>
                                            <p:strVal val="ppt_y"/>
                                          </p:val>
                                        </p:tav>
                                        <p:tav tm="100000">
                                          <p:val>
                                            <p:strVal val="1+ppt_h/2"/>
                                          </p:val>
                                        </p:tav>
                                      </p:tavLst>
                                    </p:anim>
                                    <p:set>
                                      <p:cBhvr>
                                        <p:cTn id="86" dur="1" fill="hold">
                                          <p:stCondLst>
                                            <p:cond delay="499"/>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0-#ppt_w/2"/>
                                          </p:val>
                                        </p:tav>
                                        <p:tav tm="100000">
                                          <p:val>
                                            <p:strVal val="#ppt_x"/>
                                          </p:val>
                                        </p:tav>
                                      </p:tavLst>
                                    </p:anim>
                                    <p:anim calcmode="lin" valueType="num">
                                      <p:cBhvr additive="base">
                                        <p:cTn id="9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nodeType="clickEffect">
                                  <p:stCondLst>
                                    <p:cond delay="0"/>
                                  </p:stCondLst>
                                  <p:childTnLst>
                                    <p:anim calcmode="lin" valueType="num">
                                      <p:cBhvr additive="base">
                                        <p:cTn id="96" dur="500"/>
                                        <p:tgtEl>
                                          <p:spTgt spid="34"/>
                                        </p:tgtEl>
                                        <p:attrNameLst>
                                          <p:attrName>ppt_x</p:attrName>
                                        </p:attrNameLst>
                                      </p:cBhvr>
                                      <p:tavLst>
                                        <p:tav tm="0">
                                          <p:val>
                                            <p:strVal val="ppt_x"/>
                                          </p:val>
                                        </p:tav>
                                        <p:tav tm="100000">
                                          <p:val>
                                            <p:strVal val="ppt_x"/>
                                          </p:val>
                                        </p:tav>
                                      </p:tavLst>
                                    </p:anim>
                                    <p:anim calcmode="lin" valueType="num">
                                      <p:cBhvr additive="base">
                                        <p:cTn id="97" dur="500"/>
                                        <p:tgtEl>
                                          <p:spTgt spid="34"/>
                                        </p:tgtEl>
                                        <p:attrNameLst>
                                          <p:attrName>ppt_y</p:attrName>
                                        </p:attrNameLst>
                                      </p:cBhvr>
                                      <p:tavLst>
                                        <p:tav tm="0">
                                          <p:val>
                                            <p:strVal val="ppt_y"/>
                                          </p:val>
                                        </p:tav>
                                        <p:tav tm="100000">
                                          <p:val>
                                            <p:strVal val="1+ppt_h/2"/>
                                          </p:val>
                                        </p:tav>
                                      </p:tavLst>
                                    </p:anim>
                                    <p:set>
                                      <p:cBhvr>
                                        <p:cTn id="98" dur="1" fill="hold">
                                          <p:stCondLst>
                                            <p:cond delay="499"/>
                                          </p:stCondLst>
                                        </p:cTn>
                                        <p:tgtEl>
                                          <p:spTgt spid="3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
                                            <p:txEl>
                                              <p:pRg st="0" end="0"/>
                                            </p:txEl>
                                          </p:spTgt>
                                        </p:tgtEl>
                                        <p:attrNameLst>
                                          <p:attrName>style.visibility</p:attrName>
                                        </p:attrNameLst>
                                      </p:cBhvr>
                                      <p:to>
                                        <p:strVal val="visible"/>
                                      </p:to>
                                    </p:set>
                                    <p:animEffect transition="in" filter="fade">
                                      <p:cBhvr>
                                        <p:cTn id="10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0" y="4626864"/>
            <a:ext cx="6951980" cy="492443"/>
          </a:xfrm>
          <a:prstGeom prst="rect">
            <a:avLst/>
          </a:prstGeom>
          <a:noFill/>
        </p:spPr>
        <p:txBody>
          <a:bodyPr wrap="square" rtlCol="0">
            <a:spAutoFit/>
          </a:bodyPr>
          <a:lstStyle/>
          <a:p>
            <a:r>
              <a:rPr lang="en-US" dirty="0" smtClean="0"/>
              <a:t>SV9100 CPU Start Up</a:t>
            </a:r>
            <a:endParaRPr lang="en-US" dirty="0"/>
          </a:p>
        </p:txBody>
      </p:sp>
      <p:pic>
        <p:nvPicPr>
          <p:cNvPr id="8" name="Picture 7"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701592" y="5410200"/>
            <a:ext cx="6122835" cy="981317"/>
          </a:xfrm>
          <a:prstGeom prst="rect">
            <a:avLst/>
          </a:prstGeom>
          <a:ln>
            <a:noFill/>
          </a:ln>
          <a:effectLst>
            <a:glow rad="228600">
              <a:schemeClr val="accent6">
                <a:lumMod val="75000"/>
                <a:lumOff val="2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57187951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9009"/>
            <a:ext cx="14054400" cy="561600"/>
          </a:xfrm>
        </p:spPr>
        <p:txBody>
          <a:bodyPr>
            <a:noAutofit/>
          </a:bodyPr>
          <a:lstStyle/>
          <a:p>
            <a:r>
              <a:rPr lang="en-US" sz="3200" dirty="0" smtClean="0"/>
              <a:t>SV9100 Battery and SD Flash</a:t>
            </a:r>
            <a:endParaRPr lang="en-US" sz="3200" dirty="0"/>
          </a:p>
        </p:txBody>
      </p:sp>
      <p:pic>
        <p:nvPicPr>
          <p:cNvPr id="3" name="Picture 2"/>
          <p:cNvPicPr>
            <a:picLocks noChangeAspect="1" noChangeArrowheads="1"/>
          </p:cNvPicPr>
          <p:nvPr/>
        </p:nvPicPr>
        <p:blipFill>
          <a:blip r:embed="rId2" cstate="print"/>
          <a:stretch>
            <a:fillRect/>
          </a:stretch>
        </p:blipFill>
        <p:spPr bwMode="auto">
          <a:xfrm>
            <a:off x="7080477" y="1890492"/>
            <a:ext cx="7261144" cy="5564703"/>
          </a:xfrm>
          <a:prstGeom prst="rect">
            <a:avLst/>
          </a:prstGeom>
          <a:noFill/>
          <a:ln w="9525">
            <a:noFill/>
            <a:miter lim="800000"/>
            <a:headEnd/>
            <a:tailEnd/>
          </a:ln>
        </p:spPr>
      </p:pic>
      <p:grpSp>
        <p:nvGrpSpPr>
          <p:cNvPr id="25" name="Group 24"/>
          <p:cNvGrpSpPr/>
          <p:nvPr/>
        </p:nvGrpSpPr>
        <p:grpSpPr>
          <a:xfrm>
            <a:off x="3394871" y="5715000"/>
            <a:ext cx="6892129" cy="2280487"/>
            <a:chOff x="3394871" y="5715000"/>
            <a:chExt cx="6892129" cy="2280487"/>
          </a:xfrm>
        </p:grpSpPr>
        <p:sp>
          <p:nvSpPr>
            <p:cNvPr id="5" name="Oval 4"/>
            <p:cNvSpPr/>
            <p:nvPr/>
          </p:nvSpPr>
          <p:spPr bwMode="auto">
            <a:xfrm>
              <a:off x="8839200" y="5715000"/>
              <a:ext cx="1447800" cy="1371600"/>
            </a:xfrm>
            <a:prstGeom prst="ellipse">
              <a:avLst/>
            </a:prstGeom>
            <a:noFill/>
            <a:ln w="41275">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6" name="TextBox 5"/>
            <p:cNvSpPr txBox="1"/>
            <p:nvPr/>
          </p:nvSpPr>
          <p:spPr>
            <a:xfrm>
              <a:off x="3394871" y="7503044"/>
              <a:ext cx="2836979" cy="492443"/>
            </a:xfrm>
            <a:prstGeom prst="rect">
              <a:avLst/>
            </a:prstGeom>
            <a:noFill/>
            <a:ln w="41275">
              <a:solidFill>
                <a:srgbClr val="FF0000"/>
              </a:solidFill>
            </a:ln>
          </p:spPr>
          <p:txBody>
            <a:bodyPr wrap="square" rtlCol="0">
              <a:spAutoFit/>
            </a:bodyPr>
            <a:lstStyle/>
            <a:p>
              <a:r>
                <a:rPr lang="en-US" dirty="0" smtClean="0"/>
                <a:t>SV9100 Battery</a:t>
              </a:r>
              <a:endParaRPr lang="en-US" dirty="0"/>
            </a:p>
          </p:txBody>
        </p:sp>
        <p:cxnSp>
          <p:nvCxnSpPr>
            <p:cNvPr id="8" name="Straight Connector 7"/>
            <p:cNvCxnSpPr>
              <a:stCxn id="6" idx="0"/>
              <a:endCxn id="5" idx="2"/>
            </p:cNvCxnSpPr>
            <p:nvPr/>
          </p:nvCxnSpPr>
          <p:spPr bwMode="auto">
            <a:xfrm flipV="1">
              <a:off x="4813361" y="6400800"/>
              <a:ext cx="4025839" cy="1102244"/>
            </a:xfrm>
            <a:prstGeom prst="line">
              <a:avLst/>
            </a:prstGeom>
            <a:solidFill>
              <a:schemeClr val="bg1"/>
            </a:solidFill>
            <a:ln w="476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grpSp>
      <p:sp>
        <p:nvSpPr>
          <p:cNvPr id="7" name="Content Placeholder 2"/>
          <p:cNvSpPr txBox="1">
            <a:spLocks/>
          </p:cNvSpPr>
          <p:nvPr/>
        </p:nvSpPr>
        <p:spPr>
          <a:xfrm>
            <a:off x="-3544" y="896480"/>
            <a:ext cx="6328144" cy="3370719"/>
          </a:xfrm>
          <a:prstGeom prst="rect">
            <a:avLst/>
          </a:prstGeom>
        </p:spPr>
        <p:txBody>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r>
              <a:rPr lang="en-US" b="1" dirty="0"/>
              <a:t>Install the battery </a:t>
            </a:r>
            <a:r>
              <a:rPr lang="en-US" dirty="0"/>
              <a:t>(CR2032 3.0V coin-type lithium battery</a:t>
            </a:r>
            <a:r>
              <a:rPr lang="en-US" dirty="0" smtClean="0"/>
              <a:t>) onto </a:t>
            </a:r>
            <a:r>
              <a:rPr lang="en-US" dirty="0"/>
              <a:t>the </a:t>
            </a:r>
            <a:r>
              <a:rPr lang="en-US" dirty="0" smtClean="0"/>
              <a:t>GCD-CP10.</a:t>
            </a:r>
          </a:p>
          <a:p>
            <a:r>
              <a:rPr lang="en-US" b="1" dirty="0" smtClean="0">
                <a:solidFill>
                  <a:srgbClr val="FF0000"/>
                </a:solidFill>
              </a:rPr>
              <a:t>The </a:t>
            </a:r>
            <a:r>
              <a:rPr lang="en-US" b="1" dirty="0">
                <a:solidFill>
                  <a:srgbClr val="FF0000"/>
                </a:solidFill>
              </a:rPr>
              <a:t>polarity + symbol must be on </a:t>
            </a:r>
            <a:r>
              <a:rPr lang="en-US" b="1" dirty="0" smtClean="0">
                <a:solidFill>
                  <a:srgbClr val="FF0000"/>
                </a:solidFill>
              </a:rPr>
              <a:t>top.</a:t>
            </a:r>
          </a:p>
          <a:p>
            <a:r>
              <a:rPr lang="en-US" kern="0" dirty="0" smtClean="0"/>
              <a:t>The battery retains the date and time when powered off.</a:t>
            </a:r>
          </a:p>
          <a:p>
            <a:r>
              <a:rPr lang="en-US" b="1" kern="0" dirty="0" smtClean="0"/>
              <a:t>Install the SD Memory card</a:t>
            </a:r>
          </a:p>
          <a:p>
            <a:r>
              <a:rPr lang="en-US" kern="0" dirty="0" smtClean="0"/>
              <a:t>The Memory card will have an “A” for the SV9100S and a “B” for the SV9100E</a:t>
            </a:r>
          </a:p>
          <a:p>
            <a:r>
              <a:rPr lang="en-US" kern="0" dirty="0" smtClean="0"/>
              <a:t>The memory card stores the SV9100 Database and InMail</a:t>
            </a:r>
          </a:p>
          <a:p>
            <a:pPr defTabSz="914400"/>
            <a:endParaRPr lang="en-US" kern="0" dirty="0" smtClean="0"/>
          </a:p>
        </p:txBody>
      </p:sp>
      <p:sp>
        <p:nvSpPr>
          <p:cNvPr id="9" name="Rounded Rectangle 8"/>
          <p:cNvSpPr/>
          <p:nvPr/>
        </p:nvSpPr>
        <p:spPr>
          <a:xfrm>
            <a:off x="12454612" y="141002"/>
            <a:ext cx="2175788" cy="1956035"/>
          </a:xfrm>
          <a:prstGeom prst="roundRect">
            <a:avLst/>
          </a:prstGeom>
          <a:solidFill>
            <a:schemeClr val="bg1">
              <a:lumMod val="85000"/>
            </a:schemeClr>
          </a:solidFill>
          <a:ln>
            <a:noFill/>
          </a:ln>
          <a:effectLst>
            <a:glow rad="228600">
              <a:schemeClr val="bg1">
                <a:lumMod val="65000"/>
                <a:alpha val="40000"/>
              </a:schemeClr>
            </a:glow>
          </a:effectLst>
          <a:scene3d>
            <a:camera prst="isometricLeftDown">
              <a:rot lat="0" lon="0" rev="0"/>
            </a:camera>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grpSp>
        <p:nvGrpSpPr>
          <p:cNvPr id="24" name="Group 23"/>
          <p:cNvGrpSpPr/>
          <p:nvPr/>
        </p:nvGrpSpPr>
        <p:grpSpPr>
          <a:xfrm>
            <a:off x="13542506" y="629521"/>
            <a:ext cx="959328" cy="1296144"/>
            <a:chOff x="13542506" y="629521"/>
            <a:chExt cx="959328" cy="1296144"/>
          </a:xfrm>
        </p:grpSpPr>
        <p:pic>
          <p:nvPicPr>
            <p:cNvPr id="11" name="Picture 6"/>
            <p:cNvPicPr>
              <a:picLocks noChangeAspect="1" noChangeArrowheads="1"/>
            </p:cNvPicPr>
            <p:nvPr/>
          </p:nvPicPr>
          <p:blipFill>
            <a:blip r:embed="rId3" cstate="print">
              <a:clrChange>
                <a:clrFrom>
                  <a:srgbClr val="868994"/>
                </a:clrFrom>
                <a:clrTo>
                  <a:srgbClr val="868994">
                    <a:alpha val="0"/>
                  </a:srgbClr>
                </a:clrTo>
              </a:clrChange>
            </a:blip>
            <a:srcRect/>
            <a:stretch>
              <a:fillRect/>
            </a:stretch>
          </p:blipFill>
          <p:spPr bwMode="auto">
            <a:xfrm>
              <a:off x="13542506" y="629521"/>
              <a:ext cx="959328" cy="1296144"/>
            </a:xfrm>
            <a:prstGeom prst="rect">
              <a:avLst/>
            </a:prstGeom>
            <a:noFill/>
            <a:ln w="9525">
              <a:noFill/>
              <a:miter lim="800000"/>
              <a:headEnd/>
              <a:tailEnd/>
            </a:ln>
          </p:spPr>
        </p:pic>
        <p:pic>
          <p:nvPicPr>
            <p:cNvPr id="12" name="Picture 8"/>
            <p:cNvPicPr>
              <a:picLocks noChangeAspect="1" noChangeArrowheads="1"/>
            </p:cNvPicPr>
            <p:nvPr/>
          </p:nvPicPr>
          <p:blipFill>
            <a:blip r:embed="rId4" cstate="print">
              <a:clrChange>
                <a:clrFrom>
                  <a:srgbClr val="868994"/>
                </a:clrFrom>
                <a:clrTo>
                  <a:srgbClr val="868994">
                    <a:alpha val="0"/>
                  </a:srgbClr>
                </a:clrTo>
              </a:clrChange>
            </a:blip>
            <a:srcRect/>
            <a:stretch>
              <a:fillRect/>
            </a:stretch>
          </p:blipFill>
          <p:spPr bwMode="auto">
            <a:xfrm>
              <a:off x="13668000" y="1094416"/>
              <a:ext cx="697444" cy="445240"/>
            </a:xfrm>
            <a:prstGeom prst="rect">
              <a:avLst/>
            </a:prstGeom>
            <a:noFill/>
            <a:ln w="9525">
              <a:noFill/>
              <a:miter lim="800000"/>
              <a:headEnd/>
              <a:tailEnd/>
            </a:ln>
          </p:spPr>
        </p:pic>
      </p:grpSp>
      <p:pic>
        <p:nvPicPr>
          <p:cNvPr id="13" name="Picture 6"/>
          <p:cNvPicPr>
            <a:picLocks noChangeAspect="1" noChangeArrowheads="1"/>
          </p:cNvPicPr>
          <p:nvPr/>
        </p:nvPicPr>
        <p:blipFill>
          <a:blip r:embed="rId3" cstate="print">
            <a:clrChange>
              <a:clrFrom>
                <a:srgbClr val="F8F7F5"/>
              </a:clrFrom>
              <a:clrTo>
                <a:srgbClr val="F8F7F5">
                  <a:alpha val="0"/>
                </a:srgbClr>
              </a:clrTo>
            </a:clrChange>
          </a:blip>
          <a:srcRect/>
          <a:stretch>
            <a:fillRect/>
          </a:stretch>
        </p:blipFill>
        <p:spPr bwMode="auto">
          <a:xfrm>
            <a:off x="12569206" y="280373"/>
            <a:ext cx="941691" cy="1197685"/>
          </a:xfrm>
          <a:prstGeom prst="rect">
            <a:avLst/>
          </a:prstGeom>
          <a:noFill/>
          <a:ln w="9525">
            <a:noFill/>
            <a:miter lim="800000"/>
            <a:headEnd/>
            <a:tailEnd/>
          </a:ln>
        </p:spPr>
      </p:pic>
      <p:sp>
        <p:nvSpPr>
          <p:cNvPr id="14" name="Oval 13"/>
          <p:cNvSpPr/>
          <p:nvPr/>
        </p:nvSpPr>
        <p:spPr bwMode="auto">
          <a:xfrm>
            <a:off x="12551780" y="2303582"/>
            <a:ext cx="1812878" cy="1676400"/>
          </a:xfrm>
          <a:prstGeom prst="ellipse">
            <a:avLst/>
          </a:prstGeom>
          <a:noFill/>
          <a:ln w="41275">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15" name="TextBox 14"/>
          <p:cNvSpPr txBox="1"/>
          <p:nvPr/>
        </p:nvSpPr>
        <p:spPr>
          <a:xfrm>
            <a:off x="8145476" y="1163661"/>
            <a:ext cx="2315455" cy="492443"/>
          </a:xfrm>
          <a:prstGeom prst="rect">
            <a:avLst/>
          </a:prstGeom>
          <a:noFill/>
          <a:ln w="41275">
            <a:solidFill>
              <a:srgbClr val="FF0000"/>
            </a:solidFill>
          </a:ln>
        </p:spPr>
        <p:txBody>
          <a:bodyPr wrap="square" rtlCol="0">
            <a:spAutoFit/>
          </a:bodyPr>
          <a:lstStyle/>
          <a:p>
            <a:r>
              <a:rPr lang="en-US" dirty="0" smtClean="0"/>
              <a:t>SDA or SDB</a:t>
            </a:r>
            <a:endParaRPr lang="en-US" dirty="0"/>
          </a:p>
        </p:txBody>
      </p:sp>
      <p:cxnSp>
        <p:nvCxnSpPr>
          <p:cNvPr id="16" name="Straight Connector 15"/>
          <p:cNvCxnSpPr>
            <a:endCxn id="14" idx="2"/>
          </p:cNvCxnSpPr>
          <p:nvPr/>
        </p:nvCxnSpPr>
        <p:spPr bwMode="auto">
          <a:xfrm>
            <a:off x="10460931" y="1662910"/>
            <a:ext cx="2090849" cy="1478872"/>
          </a:xfrm>
          <a:prstGeom prst="line">
            <a:avLst/>
          </a:prstGeom>
          <a:solidFill>
            <a:schemeClr val="bg1"/>
          </a:solidFill>
          <a:ln w="476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cxnSp>
    </p:spTree>
    <p:extLst>
      <p:ext uri="{BB962C8B-B14F-4D97-AF65-F5344CB8AC3E}">
        <p14:creationId xmlns:p14="http://schemas.microsoft.com/office/powerpoint/2010/main" val="339946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additive="base">
                                        <p:cTn id="1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additive="base">
                                        <p:cTn id="2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 calcmode="lin" valueType="num">
                                      <p:cBhvr additive="base">
                                        <p:cTn id="52"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7">
                                            <p:txEl>
                                              <p:pRg st="5" end="5"/>
                                            </p:txEl>
                                          </p:spTgt>
                                        </p:tgtEl>
                                        <p:attrNameLst>
                                          <p:attrName>style.visibility</p:attrName>
                                        </p:attrNameLst>
                                      </p:cBhvr>
                                      <p:to>
                                        <p:strVal val="visible"/>
                                      </p:to>
                                    </p:set>
                                    <p:anim calcmode="lin" valueType="num">
                                      <p:cBhvr additive="base">
                                        <p:cTn id="6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53" y="76200"/>
            <a:ext cx="10870200" cy="561600"/>
          </a:xfrm>
        </p:spPr>
        <p:txBody>
          <a:bodyPr>
            <a:noAutofit/>
          </a:bodyPr>
          <a:lstStyle/>
          <a:p>
            <a:pPr algn="l"/>
            <a:r>
              <a:rPr lang="en-US" sz="3200" dirty="0"/>
              <a:t>SV9100 Sales Certification Training</a:t>
            </a:r>
          </a:p>
        </p:txBody>
      </p:sp>
      <p:pic>
        <p:nvPicPr>
          <p:cNvPr id="3" name="Picture 2"/>
          <p:cNvPicPr>
            <a:picLocks noChangeAspect="1"/>
          </p:cNvPicPr>
          <p:nvPr/>
        </p:nvPicPr>
        <p:blipFill>
          <a:blip r:embed="rId2"/>
          <a:stretch>
            <a:fillRect/>
          </a:stretch>
        </p:blipFill>
        <p:spPr>
          <a:xfrm>
            <a:off x="8534400" y="1022115"/>
            <a:ext cx="5764481" cy="672374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0" y="985183"/>
            <a:ext cx="7848600" cy="6863417"/>
          </a:xfrm>
          <a:prstGeom prst="rect">
            <a:avLst/>
          </a:prstGeom>
        </p:spPr>
        <p:txBody>
          <a:bodyPr wrap="square">
            <a:spAutoFit/>
          </a:bodyPr>
          <a:lstStyle/>
          <a:p>
            <a:pPr marL="385763" indent="-385763">
              <a:buFont typeface="Wingdings" panose="05000000000000000000" pitchFamily="2" charset="2"/>
              <a:buChar char="§"/>
            </a:pPr>
            <a:r>
              <a:rPr lang="en-US" sz="4000" dirty="0"/>
              <a:t>It is suggested that sales people and </a:t>
            </a:r>
            <a:r>
              <a:rPr lang="en-US" sz="4000" b="1" u="sng" dirty="0"/>
              <a:t>technicians</a:t>
            </a:r>
            <a:r>
              <a:rPr lang="en-US" sz="4000" dirty="0"/>
              <a:t> take these courses.</a:t>
            </a:r>
          </a:p>
          <a:p>
            <a:pPr marL="385763" indent="-385763">
              <a:buFont typeface="Wingdings" panose="05000000000000000000" pitchFamily="2" charset="2"/>
              <a:buChar char="§"/>
            </a:pPr>
            <a:endParaRPr lang="en-US" sz="4000" dirty="0"/>
          </a:p>
          <a:p>
            <a:pPr marL="385763" indent="-385763">
              <a:buFont typeface="Wingdings" panose="05000000000000000000" pitchFamily="2" charset="2"/>
              <a:buChar char="§"/>
            </a:pPr>
            <a:r>
              <a:rPr lang="en-US" sz="4000" dirty="0"/>
              <a:t>H</a:t>
            </a:r>
            <a:r>
              <a:rPr lang="en-US" sz="4000" dirty="0" smtClean="0"/>
              <a:t>igh </a:t>
            </a:r>
            <a:r>
              <a:rPr lang="en-US" sz="4000" dirty="0"/>
              <a:t>level overviews of the </a:t>
            </a:r>
            <a:r>
              <a:rPr lang="en-US" sz="4000" dirty="0" smtClean="0"/>
              <a:t>SV9100 and it’s applications</a:t>
            </a:r>
            <a:endParaRPr lang="en-US" sz="4000" dirty="0"/>
          </a:p>
          <a:p>
            <a:pPr marL="385763" indent="-385763">
              <a:buFont typeface="Wingdings" panose="05000000000000000000" pitchFamily="2" charset="2"/>
              <a:buChar char="§"/>
            </a:pPr>
            <a:endParaRPr lang="en-US" sz="4000" dirty="0"/>
          </a:p>
          <a:p>
            <a:pPr marL="385763" indent="-385763">
              <a:buFont typeface="Wingdings" panose="05000000000000000000" pitchFamily="2" charset="2"/>
              <a:buChar char="§"/>
            </a:pPr>
            <a:r>
              <a:rPr lang="en-US" sz="4000" dirty="0" smtClean="0"/>
              <a:t>Great </a:t>
            </a:r>
            <a:r>
              <a:rPr lang="en-US" sz="4000" dirty="0"/>
              <a:t>lead in for the technical </a:t>
            </a:r>
            <a:r>
              <a:rPr lang="en-US" sz="4000" dirty="0" smtClean="0"/>
              <a:t>courses</a:t>
            </a:r>
            <a:endParaRPr lang="en-US" sz="4000" dirty="0"/>
          </a:p>
          <a:p>
            <a:pPr marL="385763" indent="-385763">
              <a:buFont typeface="Wingdings" panose="05000000000000000000" pitchFamily="2" charset="2"/>
              <a:buChar char="§"/>
            </a:pPr>
            <a:endParaRPr lang="en-US" sz="4000" dirty="0"/>
          </a:p>
          <a:p>
            <a:pPr marL="385763" indent="-385763">
              <a:buFont typeface="Wingdings" panose="05000000000000000000" pitchFamily="2" charset="2"/>
              <a:buChar char="§"/>
            </a:pPr>
            <a:r>
              <a:rPr lang="en-US" sz="4000" dirty="0"/>
              <a:t>N</a:t>
            </a:r>
            <a:r>
              <a:rPr lang="en-US" sz="4000" dirty="0" smtClean="0"/>
              <a:t>o </a:t>
            </a:r>
            <a:r>
              <a:rPr lang="en-US" sz="4000" dirty="0"/>
              <a:t>charge classes.</a:t>
            </a:r>
          </a:p>
        </p:txBody>
      </p:sp>
    </p:spTree>
    <p:extLst>
      <p:ext uri="{BB962C8B-B14F-4D97-AF65-F5344CB8AC3E}">
        <p14:creationId xmlns:p14="http://schemas.microsoft.com/office/powerpoint/2010/main" val="412370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19"/>
            <a:ext cx="14054400" cy="561600"/>
          </a:xfrm>
        </p:spPr>
        <p:txBody>
          <a:bodyPr>
            <a:noAutofit/>
          </a:bodyPr>
          <a:lstStyle/>
          <a:p>
            <a:r>
              <a:rPr lang="en-US" sz="3200" dirty="0" smtClean="0"/>
              <a:t>SV9100 Defaulted System From The Factory</a:t>
            </a:r>
            <a:endParaRPr lang="en-US" sz="3200" dirty="0"/>
          </a:p>
        </p:txBody>
      </p:sp>
      <p:sp>
        <p:nvSpPr>
          <p:cNvPr id="5" name="Content Placeholder 2"/>
          <p:cNvSpPr txBox="1">
            <a:spLocks/>
          </p:cNvSpPr>
          <p:nvPr/>
        </p:nvSpPr>
        <p:spPr>
          <a:xfrm>
            <a:off x="287219" y="1004054"/>
            <a:ext cx="14055962" cy="6739771"/>
          </a:xfrm>
          <a:prstGeom prst="rect">
            <a:avLst/>
          </a:prstGeom>
        </p:spPr>
        <p:txBody>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marL="0" indent="0" defTabSz="914400">
              <a:buNone/>
            </a:pPr>
            <a:r>
              <a:rPr lang="en-US" altLang="en-US" sz="3600" b="1" u="sng" kern="0" dirty="0" smtClean="0">
                <a:solidFill>
                  <a:srgbClr val="FF0000"/>
                </a:solidFill>
              </a:rPr>
              <a:t>The SV9100 must be initialized on it’s first startup!  </a:t>
            </a:r>
          </a:p>
          <a:p>
            <a:pPr marL="0" indent="0" defTabSz="914400">
              <a:buNone/>
            </a:pPr>
            <a:endParaRPr lang="en-US" altLang="en-US" sz="3600" kern="0" dirty="0"/>
          </a:p>
          <a:p>
            <a:pPr marL="0" indent="0" defTabSz="914400">
              <a:buNone/>
            </a:pPr>
            <a:r>
              <a:rPr lang="en-US" altLang="en-US" sz="3600" kern="0" dirty="0" smtClean="0"/>
              <a:t>1.) Install the battery on the CPU</a:t>
            </a:r>
          </a:p>
          <a:p>
            <a:pPr marL="0" indent="0" defTabSz="914400">
              <a:buNone/>
            </a:pPr>
            <a:endParaRPr lang="en-US" altLang="en-US" sz="3600" kern="0" dirty="0"/>
          </a:p>
          <a:p>
            <a:pPr marL="0" indent="0" defTabSz="914400">
              <a:buNone/>
            </a:pPr>
            <a:r>
              <a:rPr lang="en-US" altLang="en-US" sz="3600" kern="0" dirty="0" smtClean="0"/>
              <a:t>2.) Install the CPU in the first slot</a:t>
            </a:r>
          </a:p>
          <a:p>
            <a:pPr marL="0" indent="0" defTabSz="914400">
              <a:buNone/>
            </a:pPr>
            <a:endParaRPr lang="en-US" altLang="en-US" sz="3600" kern="0" dirty="0"/>
          </a:p>
          <a:p>
            <a:pPr marL="0" indent="0" defTabSz="914400">
              <a:buNone/>
            </a:pPr>
            <a:r>
              <a:rPr lang="en-US" altLang="en-US" sz="3600" kern="0" dirty="0" smtClean="0"/>
              <a:t>3.) Press and hold the Load Button on the CPU</a:t>
            </a:r>
          </a:p>
          <a:p>
            <a:pPr marL="0" indent="0" defTabSz="914400">
              <a:buNone/>
            </a:pPr>
            <a:endParaRPr lang="en-US" altLang="en-US" sz="3600" kern="0" dirty="0"/>
          </a:p>
          <a:p>
            <a:pPr marL="0" indent="0" defTabSz="914400">
              <a:buNone/>
            </a:pPr>
            <a:r>
              <a:rPr lang="en-US" altLang="en-US" sz="3600" kern="0" dirty="0" smtClean="0"/>
              <a:t>4.) Power the chassis on while holding the Load button</a:t>
            </a:r>
          </a:p>
          <a:p>
            <a:pPr marL="0" indent="0" defTabSz="914400">
              <a:buNone/>
            </a:pPr>
            <a:endParaRPr lang="en-US" altLang="en-US" sz="3600" kern="0" dirty="0"/>
          </a:p>
          <a:p>
            <a:pPr marL="0" indent="0" defTabSz="914400">
              <a:buNone/>
            </a:pPr>
            <a:r>
              <a:rPr lang="en-US" altLang="en-US" sz="3600" kern="0" dirty="0" smtClean="0"/>
              <a:t>5.) Count to 10 and let go of the Load button </a:t>
            </a:r>
          </a:p>
          <a:p>
            <a:pPr defTabSz="914400"/>
            <a:endParaRPr lang="en-US" altLang="en-US" kern="0" dirty="0"/>
          </a:p>
        </p:txBody>
      </p:sp>
      <p:pic>
        <p:nvPicPr>
          <p:cNvPr id="7" name="Picture 6"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9753600" y="6792155"/>
            <a:ext cx="4191000" cy="675445"/>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9210179" y="3261533"/>
            <a:ext cx="5133002" cy="1462867"/>
            <a:chOff x="9210179" y="1432733"/>
            <a:chExt cx="5133002" cy="1462867"/>
          </a:xfrm>
        </p:grpSpPr>
        <p:pic>
          <p:nvPicPr>
            <p:cNvPr id="6" name="Picture 2"/>
            <p:cNvPicPr>
              <a:picLocks noChangeAspect="1" noChangeArrowheads="1"/>
            </p:cNvPicPr>
            <p:nvPr/>
          </p:nvPicPr>
          <p:blipFill>
            <a:blip r:embed="rId3" cstate="print"/>
            <a:srcRect/>
            <a:stretch>
              <a:fillRect/>
            </a:stretch>
          </p:blipFill>
          <p:spPr bwMode="auto">
            <a:xfrm>
              <a:off x="9210179" y="1752600"/>
              <a:ext cx="5133002" cy="1143000"/>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10439400" y="1752600"/>
              <a:ext cx="2057400" cy="457200"/>
            </a:xfrm>
            <a:prstGeom prst="roundRect">
              <a:avLst/>
            </a:prstGeom>
            <a:noFill/>
            <a:ln w="381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9" name="Rounded Rectangle 8"/>
            <p:cNvSpPr/>
            <p:nvPr/>
          </p:nvSpPr>
          <p:spPr bwMode="auto">
            <a:xfrm>
              <a:off x="10629900" y="1432733"/>
              <a:ext cx="1676400" cy="304800"/>
            </a:xfrm>
            <a:prstGeom prst="roundRect">
              <a:avLst/>
            </a:prstGeom>
            <a:noFill/>
            <a:ln w="508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b="1" dirty="0" smtClean="0">
                  <a:latin typeface="+mj-ea"/>
                  <a:ea typeface="+mj-ea"/>
                </a:rPr>
                <a:t>SLOT 1</a:t>
              </a:r>
              <a:endParaRPr kumimoji="1" lang="en-US" b="1" dirty="0">
                <a:latin typeface="+mj-ea"/>
                <a:ea typeface="+mj-ea"/>
              </a:endParaRPr>
            </a:p>
          </p:txBody>
        </p:sp>
      </p:grpSp>
      <p:sp>
        <p:nvSpPr>
          <p:cNvPr id="11" name="Rounded Rectangle 10"/>
          <p:cNvSpPr/>
          <p:nvPr/>
        </p:nvSpPr>
        <p:spPr bwMode="auto">
          <a:xfrm>
            <a:off x="11027734" y="7119244"/>
            <a:ext cx="228600" cy="337723"/>
          </a:xfrm>
          <a:prstGeom prst="roundRect">
            <a:avLst/>
          </a:prstGeom>
          <a:noFill/>
          <a:ln w="34925">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35931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additive="base">
                                        <p:cTn id="1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anim calcmode="lin" valueType="num">
                                      <p:cBhvr additive="base">
                                        <p:cTn id="2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anim calcmode="lin" valueType="num">
                                      <p:cBhvr additive="base">
                                        <p:cTn id="3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0" y="4626864"/>
            <a:ext cx="6951980" cy="492443"/>
          </a:xfrm>
          <a:prstGeom prst="rect">
            <a:avLst/>
          </a:prstGeom>
          <a:noFill/>
        </p:spPr>
        <p:txBody>
          <a:bodyPr wrap="square" rtlCol="0">
            <a:spAutoFit/>
          </a:bodyPr>
          <a:lstStyle/>
          <a:p>
            <a:r>
              <a:rPr lang="en-US" dirty="0" smtClean="0"/>
              <a:t>SV9100 Loading CPU Software</a:t>
            </a:r>
            <a:endParaRPr lang="en-US" dirty="0"/>
          </a:p>
        </p:txBody>
      </p:sp>
      <p:pic>
        <p:nvPicPr>
          <p:cNvPr id="8" name="Picture 7"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609600" y="5378786"/>
            <a:ext cx="6122835" cy="981317"/>
          </a:xfrm>
          <a:prstGeom prst="rect">
            <a:avLst/>
          </a:prstGeom>
          <a:ln>
            <a:noFill/>
          </a:ln>
          <a:effectLst>
            <a:glow rad="228600">
              <a:schemeClr val="accent6">
                <a:lumMod val="75000"/>
                <a:lumOff val="25000"/>
                <a:alpha val="40000"/>
              </a:schemeClr>
            </a:glow>
            <a:outerShdw blurRad="292100" dist="139700" dir="2700000" algn="tl" rotWithShape="0">
              <a:srgbClr val="333333">
                <a:alpha val="65000"/>
              </a:srgbClr>
            </a:outerShdw>
          </a:effectLst>
        </p:spPr>
      </p:pic>
      <p:pic>
        <p:nvPicPr>
          <p:cNvPr id="5" name="Picture 4"/>
          <p:cNvPicPr>
            <a:picLocks noChangeAspect="1"/>
          </p:cNvPicPr>
          <p:nvPr/>
        </p:nvPicPr>
        <p:blipFill>
          <a:blip r:embed="rId3">
            <a:clrChange>
              <a:clrFrom>
                <a:srgbClr val="FEFEFE"/>
              </a:clrFrom>
              <a:clrTo>
                <a:srgbClr val="FEFEFE">
                  <a:alpha val="0"/>
                </a:srgbClr>
              </a:clrTo>
            </a:clrChange>
          </a:blip>
          <a:stretch>
            <a:fillRect/>
          </a:stretch>
        </p:blipFill>
        <p:spPr>
          <a:xfrm rot="337000">
            <a:off x="3276600" y="6424468"/>
            <a:ext cx="1995487" cy="1664200"/>
          </a:xfrm>
          <a:prstGeom prst="rect">
            <a:avLst/>
          </a:prstGeom>
        </p:spPr>
      </p:pic>
    </p:spTree>
    <p:extLst>
      <p:ext uri="{BB962C8B-B14F-4D97-AF65-F5344CB8AC3E}">
        <p14:creationId xmlns:p14="http://schemas.microsoft.com/office/powerpoint/2010/main" val="2645650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rmAutofit fontScale="90000"/>
          </a:bodyPr>
          <a:lstStyle/>
          <a:p>
            <a:r>
              <a:rPr lang="en-US" dirty="0" smtClean="0"/>
              <a:t>SV9100 CPU Software Update</a:t>
            </a:r>
            <a:endParaRPr lang="en-US" dirty="0"/>
          </a:p>
        </p:txBody>
      </p:sp>
      <p:sp>
        <p:nvSpPr>
          <p:cNvPr id="3" name="Content Placeholder 2"/>
          <p:cNvSpPr>
            <a:spLocks noGrp="1"/>
          </p:cNvSpPr>
          <p:nvPr>
            <p:ph sz="quarter" idx="10"/>
          </p:nvPr>
        </p:nvSpPr>
        <p:spPr>
          <a:xfrm>
            <a:off x="287219" y="1004055"/>
            <a:ext cx="14055962" cy="3339346"/>
          </a:xfrm>
        </p:spPr>
        <p:txBody>
          <a:bodyPr/>
          <a:lstStyle/>
          <a:p>
            <a:r>
              <a:rPr lang="en-US" dirty="0" smtClean="0"/>
              <a:t>Always start out by initializing the CPU</a:t>
            </a:r>
          </a:p>
          <a:p>
            <a:r>
              <a:rPr lang="en-US" dirty="0" smtClean="0"/>
              <a:t>Next install the latest system software</a:t>
            </a:r>
          </a:p>
          <a:p>
            <a:r>
              <a:rPr lang="en-US" dirty="0" smtClean="0"/>
              <a:t>SV9100 system software can be downloaded from NTAC</a:t>
            </a:r>
          </a:p>
          <a:p>
            <a:r>
              <a:rPr lang="en-US" dirty="0" smtClean="0"/>
              <a:t>Log into www.necntac.com </a:t>
            </a:r>
          </a:p>
          <a:p>
            <a:r>
              <a:rPr lang="en-US" dirty="0" smtClean="0"/>
              <a:t>Set the site filter for SV9100 and Software</a:t>
            </a:r>
          </a:p>
          <a:p>
            <a:r>
              <a:rPr lang="en-US" dirty="0" smtClean="0"/>
              <a:t>Search for the latest version of SV9100 software</a:t>
            </a:r>
            <a:endParaRPr lang="en-US" dirty="0"/>
          </a:p>
        </p:txBody>
      </p:sp>
      <p:pic>
        <p:nvPicPr>
          <p:cNvPr id="4" name="Picture 3"/>
          <p:cNvPicPr>
            <a:picLocks noChangeAspect="1"/>
          </p:cNvPicPr>
          <p:nvPr/>
        </p:nvPicPr>
        <p:blipFill>
          <a:blip r:embed="rId2"/>
          <a:stretch>
            <a:fillRect/>
          </a:stretch>
        </p:blipFill>
        <p:spPr>
          <a:xfrm>
            <a:off x="2964367" y="5433835"/>
            <a:ext cx="4350833" cy="281797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228600" y="5409615"/>
            <a:ext cx="9782175" cy="742950"/>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bwMode="auto">
          <a:xfrm>
            <a:off x="228600" y="4666075"/>
            <a:ext cx="5029200" cy="378334"/>
          </a:xfrm>
          <a:prstGeom prst="roundRect">
            <a:avLst/>
          </a:prstGeom>
          <a:noFill/>
          <a:ln w="381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pic>
        <p:nvPicPr>
          <p:cNvPr id="7" name="Picture 6"/>
          <p:cNvPicPr>
            <a:picLocks noChangeAspect="1"/>
          </p:cNvPicPr>
          <p:nvPr/>
        </p:nvPicPr>
        <p:blipFill>
          <a:blip r:embed="rId4"/>
          <a:stretch>
            <a:fillRect/>
          </a:stretch>
        </p:blipFill>
        <p:spPr>
          <a:xfrm>
            <a:off x="152400" y="4317671"/>
            <a:ext cx="8001000" cy="3657599"/>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190500" y="7657017"/>
            <a:ext cx="7048500" cy="318254"/>
          </a:xfrm>
          <a:prstGeom prst="roundRect">
            <a:avLst/>
          </a:prstGeom>
          <a:noFill/>
          <a:ln w="381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4381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64" presetClass="path" presetSubtype="0" accel="50000" decel="50000" fill="hold" nodeType="clickEffect">
                                  <p:stCondLst>
                                    <p:cond delay="0"/>
                                  </p:stCondLst>
                                  <p:childTnLst>
                                    <p:animMotion origin="layout" path="M -4.89583E-6 3.7037E-6 L -0.00097 -0.13291 " pathEditMode="relative" rAng="0" ptsTypes="AA">
                                      <p:cBhvr>
                                        <p:cTn id="47" dur="2000" fill="hold"/>
                                        <p:tgtEl>
                                          <p:spTgt spid="5"/>
                                        </p:tgtEl>
                                        <p:attrNameLst>
                                          <p:attrName>ppt_x</p:attrName>
                                          <p:attrName>ppt_y</p:attrName>
                                        </p:attrNameLst>
                                      </p:cBhvr>
                                      <p:rCtr x="-54" y="-6655"/>
                                    </p:animMotion>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rmAutofit fontScale="90000"/>
          </a:bodyPr>
          <a:lstStyle/>
          <a:p>
            <a:r>
              <a:rPr lang="en-US" dirty="0" smtClean="0"/>
              <a:t>SV9100 CPU Software</a:t>
            </a:r>
            <a:endParaRPr lang="en-US" dirty="0"/>
          </a:p>
        </p:txBody>
      </p:sp>
      <p:pic>
        <p:nvPicPr>
          <p:cNvPr id="3" name="Picture 2"/>
          <p:cNvPicPr>
            <a:picLocks noChangeAspect="1"/>
          </p:cNvPicPr>
          <p:nvPr/>
        </p:nvPicPr>
        <p:blipFill>
          <a:blip r:embed="rId2"/>
          <a:stretch>
            <a:fillRect/>
          </a:stretch>
        </p:blipFill>
        <p:spPr>
          <a:xfrm>
            <a:off x="5540521" y="990600"/>
            <a:ext cx="8801100" cy="587618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161822" y="3928692"/>
            <a:ext cx="6307714" cy="4191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8062003" y="3928692"/>
            <a:ext cx="6310098" cy="4191000"/>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287219" y="1004055"/>
            <a:ext cx="14055962" cy="3339346"/>
          </a:xfrm>
          <a:prstGeom prst="rect">
            <a:avLst/>
          </a:prstGeom>
        </p:spPr>
        <p:txBody>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dirty="0" smtClean="0"/>
              <a:t>Two Software File Types</a:t>
            </a:r>
          </a:p>
          <a:p>
            <a:pPr lvl="1" defTabSz="914400"/>
            <a:r>
              <a:rPr lang="en-US" b="1" kern="0" dirty="0" smtClean="0"/>
              <a:t>Local</a:t>
            </a:r>
            <a:r>
              <a:rPr lang="en-US" kern="0" dirty="0" smtClean="0"/>
              <a:t> and </a:t>
            </a:r>
            <a:r>
              <a:rPr lang="en-US" b="1" kern="0" dirty="0" smtClean="0"/>
              <a:t>Remote</a:t>
            </a:r>
          </a:p>
          <a:p>
            <a:pPr lvl="1" defTabSz="914400"/>
            <a:r>
              <a:rPr lang="en-US" b="1" kern="0" dirty="0" smtClean="0"/>
              <a:t>Local</a:t>
            </a:r>
            <a:r>
              <a:rPr lang="en-US" kern="0" dirty="0" smtClean="0"/>
              <a:t> gets loaded using a USB stick installed on the CPU</a:t>
            </a:r>
          </a:p>
          <a:p>
            <a:pPr lvl="1" defTabSz="914400"/>
            <a:r>
              <a:rPr lang="en-US" b="1" kern="0" dirty="0" smtClean="0"/>
              <a:t>Remote</a:t>
            </a:r>
            <a:r>
              <a:rPr lang="en-US" kern="0" dirty="0" smtClean="0"/>
              <a:t> can be uploaded locally or remotely using WebPro</a:t>
            </a:r>
            <a:endParaRPr lang="en-US" kern="0" dirty="0"/>
          </a:p>
        </p:txBody>
      </p:sp>
    </p:spTree>
    <p:extLst>
      <p:ext uri="{BB962C8B-B14F-4D97-AF65-F5344CB8AC3E}">
        <p14:creationId xmlns:p14="http://schemas.microsoft.com/office/powerpoint/2010/main" val="411609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rmAutofit fontScale="90000"/>
          </a:bodyPr>
          <a:lstStyle/>
          <a:p>
            <a:r>
              <a:rPr lang="en-US" dirty="0" smtClean="0"/>
              <a:t>SV9100 Remote Software Update</a:t>
            </a:r>
            <a:endParaRPr lang="en-US" dirty="0"/>
          </a:p>
        </p:txBody>
      </p:sp>
      <p:pic>
        <p:nvPicPr>
          <p:cNvPr id="3" name="Picture 2"/>
          <p:cNvPicPr>
            <a:picLocks noChangeAspect="1"/>
          </p:cNvPicPr>
          <p:nvPr/>
        </p:nvPicPr>
        <p:blipFill>
          <a:blip r:embed="rId2"/>
          <a:stretch>
            <a:fillRect/>
          </a:stretch>
        </p:blipFill>
        <p:spPr>
          <a:xfrm>
            <a:off x="1207715" y="228600"/>
            <a:ext cx="12782550" cy="428625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1217875" y="3781425"/>
            <a:ext cx="12811125" cy="4448175"/>
          </a:xfrm>
          <a:prstGeom prst="rect">
            <a:avLst/>
          </a:prstGeom>
        </p:spPr>
      </p:pic>
    </p:spTree>
    <p:extLst>
      <p:ext uri="{BB962C8B-B14F-4D97-AF65-F5344CB8AC3E}">
        <p14:creationId xmlns:p14="http://schemas.microsoft.com/office/powerpoint/2010/main" val="8966022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53581" y="947690"/>
            <a:ext cx="10938510" cy="657828"/>
          </a:xfrm>
          <a:prstGeom prst="rect">
            <a:avLst/>
          </a:prstGeom>
        </p:spPr>
        <p:txBody>
          <a:bodyPr>
            <a:normAutofit/>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dirty="0" smtClean="0"/>
              <a:t>How to load SV9100 System Software</a:t>
            </a:r>
            <a:endParaRPr lang="en-US" kern="0" dirty="0"/>
          </a:p>
        </p:txBody>
      </p:sp>
      <p:sp>
        <p:nvSpPr>
          <p:cNvPr id="4" name="Title 2"/>
          <p:cNvSpPr>
            <a:spLocks noGrp="1"/>
          </p:cNvSpPr>
          <p:nvPr>
            <p:ph type="title"/>
          </p:nvPr>
        </p:nvSpPr>
        <p:spPr>
          <a:xfrm>
            <a:off x="0" y="65562"/>
            <a:ext cx="10937528" cy="647701"/>
          </a:xfrm>
        </p:spPr>
        <p:txBody>
          <a:bodyPr>
            <a:normAutofit fontScale="90000"/>
          </a:bodyPr>
          <a:lstStyle/>
          <a:p>
            <a:r>
              <a:rPr lang="en-US" sz="3600" dirty="0"/>
              <a:t>SV9100 </a:t>
            </a:r>
            <a:r>
              <a:rPr lang="en-US" sz="3600" dirty="0" smtClean="0"/>
              <a:t>Loading System Software</a:t>
            </a:r>
            <a:endParaRPr lang="en-US" sz="3600" dirty="0"/>
          </a:p>
        </p:txBody>
      </p:sp>
      <p:pic>
        <p:nvPicPr>
          <p:cNvPr id="5" name="Picture 4"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228600" y="2227732"/>
            <a:ext cx="13030200" cy="2100021"/>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grpSp>
        <p:nvGrpSpPr>
          <p:cNvPr id="18" name="Group 17"/>
          <p:cNvGrpSpPr/>
          <p:nvPr/>
        </p:nvGrpSpPr>
        <p:grpSpPr>
          <a:xfrm>
            <a:off x="281594" y="2590304"/>
            <a:ext cx="13815406" cy="4192329"/>
            <a:chOff x="3630222" y="4003065"/>
            <a:chExt cx="9727474" cy="3726515"/>
          </a:xfrm>
        </p:grpSpPr>
        <p:sp>
          <p:nvSpPr>
            <p:cNvPr id="19" name="Rectangle 18"/>
            <p:cNvSpPr/>
            <p:nvPr/>
          </p:nvSpPr>
          <p:spPr>
            <a:xfrm>
              <a:off x="7725830" y="4003065"/>
              <a:ext cx="579386" cy="1477407"/>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20" name="Rounded Rectangle 19"/>
            <p:cNvSpPr/>
            <p:nvPr/>
          </p:nvSpPr>
          <p:spPr>
            <a:xfrm>
              <a:off x="3630222" y="6100543"/>
              <a:ext cx="9727474" cy="1629037"/>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25" dirty="0" smtClean="0"/>
                <a:t>With power off, use a USB stick to install the SV9100 software. Make sure the file is unzipped and in the root directory. You should see seven folders and six files on your USB stick. Now insert the USB stick.</a:t>
              </a:r>
              <a:endParaRPr lang="en-US" sz="2925" dirty="0"/>
            </a:p>
          </p:txBody>
        </p:sp>
        <p:cxnSp>
          <p:nvCxnSpPr>
            <p:cNvPr id="21" name="Straight Connector 20"/>
            <p:cNvCxnSpPr>
              <a:stCxn id="19" idx="2"/>
              <a:endCxn id="20" idx="0"/>
            </p:cNvCxnSpPr>
            <p:nvPr/>
          </p:nvCxnSpPr>
          <p:spPr>
            <a:xfrm>
              <a:off x="8015524" y="5480472"/>
              <a:ext cx="478435" cy="620071"/>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743201" y="3219643"/>
            <a:ext cx="11864163" cy="4855898"/>
            <a:chOff x="6035868" y="4230654"/>
            <a:chExt cx="8353597" cy="4316354"/>
          </a:xfrm>
        </p:grpSpPr>
        <p:sp>
          <p:nvSpPr>
            <p:cNvPr id="27" name="Rectangle 26"/>
            <p:cNvSpPr/>
            <p:nvPr/>
          </p:nvSpPr>
          <p:spPr>
            <a:xfrm>
              <a:off x="7042494" y="4230654"/>
              <a:ext cx="579777" cy="952321"/>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28" name="Rounded Rectangle 27"/>
            <p:cNvSpPr/>
            <p:nvPr/>
          </p:nvSpPr>
          <p:spPr>
            <a:xfrm>
              <a:off x="6035868" y="7464749"/>
              <a:ext cx="8353597" cy="1082259"/>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925" dirty="0" smtClean="0"/>
                <a:t>While holding the Load Switch turn power on. Hold the Load Switch for 10 seconds then release. The software will load.</a:t>
              </a:r>
              <a:endParaRPr lang="en-US" sz="2925" dirty="0"/>
            </a:p>
          </p:txBody>
        </p:sp>
        <p:cxnSp>
          <p:nvCxnSpPr>
            <p:cNvPr id="29" name="Straight Connector 28"/>
            <p:cNvCxnSpPr>
              <a:endCxn id="28" idx="0"/>
            </p:cNvCxnSpPr>
            <p:nvPr/>
          </p:nvCxnSpPr>
          <p:spPr>
            <a:xfrm>
              <a:off x="7264964" y="5188869"/>
              <a:ext cx="2947702" cy="2275880"/>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40" name="Picture 39"/>
          <p:cNvPicPr>
            <a:picLocks noChangeAspect="1"/>
          </p:cNvPicPr>
          <p:nvPr/>
        </p:nvPicPr>
        <p:blipFill>
          <a:blip r:embed="rId3"/>
          <a:stretch>
            <a:fillRect/>
          </a:stretch>
        </p:blipFill>
        <p:spPr>
          <a:xfrm>
            <a:off x="8729238" y="1726635"/>
            <a:ext cx="5455384" cy="2858593"/>
          </a:xfrm>
          <a:prstGeom prst="rect">
            <a:avLst/>
          </a:prstGeom>
          <a:ln w="38100">
            <a:solidFill>
              <a:schemeClr val="accent6"/>
            </a:solid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4">
            <a:clrChange>
              <a:clrFrom>
                <a:srgbClr val="FEFEFE"/>
              </a:clrFrom>
              <a:clrTo>
                <a:srgbClr val="FEFEFE">
                  <a:alpha val="0"/>
                </a:srgbClr>
              </a:clrTo>
            </a:clrChange>
          </a:blip>
          <a:stretch>
            <a:fillRect/>
          </a:stretch>
        </p:blipFill>
        <p:spPr>
          <a:xfrm>
            <a:off x="7189297" y="525849"/>
            <a:ext cx="1995487" cy="1664200"/>
          </a:xfrm>
          <a:prstGeom prst="rect">
            <a:avLst/>
          </a:prstGeom>
        </p:spPr>
      </p:pic>
    </p:spTree>
    <p:extLst>
      <p:ext uri="{BB962C8B-B14F-4D97-AF65-F5344CB8AC3E}">
        <p14:creationId xmlns:p14="http://schemas.microsoft.com/office/powerpoint/2010/main" val="147000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18"/>
                                        </p:tgtEl>
                                        <p:attrNameLst>
                                          <p:attrName>ppt_x</p:attrName>
                                        </p:attrNameLst>
                                      </p:cBhvr>
                                      <p:tavLst>
                                        <p:tav tm="0">
                                          <p:val>
                                            <p:strVal val="ppt_x"/>
                                          </p:val>
                                        </p:tav>
                                        <p:tav tm="100000">
                                          <p:val>
                                            <p:strVal val="ppt_x"/>
                                          </p:val>
                                        </p:tav>
                                      </p:tavLst>
                                    </p:anim>
                                    <p:anim calcmode="lin" valueType="num">
                                      <p:cBhvr additive="base">
                                        <p:cTn id="24" dur="500"/>
                                        <p:tgtEl>
                                          <p:spTgt spid="18"/>
                                        </p:tgtEl>
                                        <p:attrNameLst>
                                          <p:attrName>ppt_y</p:attrName>
                                        </p:attrNameLst>
                                      </p:cBhvr>
                                      <p:tavLst>
                                        <p:tav tm="0">
                                          <p:val>
                                            <p:strVal val="ppt_y"/>
                                          </p:val>
                                        </p:tav>
                                        <p:tav tm="100000">
                                          <p:val>
                                            <p:strVal val="1+ppt_h/2"/>
                                          </p:val>
                                        </p:tav>
                                      </p:tavLst>
                                    </p:anim>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0-#ppt_w/2"/>
                                          </p:val>
                                        </p:tav>
                                        <p:tav tm="100000">
                                          <p:val>
                                            <p:strVal val="#ppt_x"/>
                                          </p:val>
                                        </p:tav>
                                      </p:tavLst>
                                    </p:anim>
                                    <p:anim calcmode="lin" valueType="num">
                                      <p:cBhvr additive="base">
                                        <p:cTn id="31"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26"/>
                                        </p:tgtEl>
                                        <p:attrNameLst>
                                          <p:attrName>ppt_x</p:attrName>
                                        </p:attrNameLst>
                                      </p:cBhvr>
                                      <p:tavLst>
                                        <p:tav tm="0">
                                          <p:val>
                                            <p:strVal val="ppt_x"/>
                                          </p:val>
                                        </p:tav>
                                        <p:tav tm="100000">
                                          <p:val>
                                            <p:strVal val="ppt_x"/>
                                          </p:val>
                                        </p:tav>
                                      </p:tavLst>
                                    </p:anim>
                                    <p:anim calcmode="lin" valueType="num">
                                      <p:cBhvr additive="base">
                                        <p:cTn id="36" dur="500"/>
                                        <p:tgtEl>
                                          <p:spTgt spid="26"/>
                                        </p:tgtEl>
                                        <p:attrNameLst>
                                          <p:attrName>ppt_y</p:attrName>
                                        </p:attrNameLst>
                                      </p:cBhvr>
                                      <p:tavLst>
                                        <p:tav tm="0">
                                          <p:val>
                                            <p:strVal val="ppt_y"/>
                                          </p:val>
                                        </p:tav>
                                        <p:tav tm="100000">
                                          <p:val>
                                            <p:strVal val="1+ppt_h/2"/>
                                          </p:val>
                                        </p:tav>
                                      </p:tavLst>
                                    </p:anim>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467062" y="1188720"/>
            <a:ext cx="10938510" cy="657828"/>
          </a:xfrm>
          <a:prstGeom prst="rect">
            <a:avLst/>
          </a:prstGeom>
        </p:spPr>
        <p:txBody>
          <a:bodyPr>
            <a:normAutofit/>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dirty="0" smtClean="0"/>
              <a:t>Loading SV9100 System Software</a:t>
            </a:r>
            <a:endParaRPr lang="en-US" kern="0" dirty="0"/>
          </a:p>
        </p:txBody>
      </p:sp>
      <p:sp>
        <p:nvSpPr>
          <p:cNvPr id="4" name="Title 2"/>
          <p:cNvSpPr>
            <a:spLocks noGrp="1"/>
          </p:cNvSpPr>
          <p:nvPr>
            <p:ph type="title"/>
          </p:nvPr>
        </p:nvSpPr>
        <p:spPr>
          <a:xfrm>
            <a:off x="0" y="65562"/>
            <a:ext cx="10937528" cy="647701"/>
          </a:xfrm>
        </p:spPr>
        <p:txBody>
          <a:bodyPr>
            <a:normAutofit fontScale="90000"/>
          </a:bodyPr>
          <a:lstStyle/>
          <a:p>
            <a:r>
              <a:rPr lang="en-US" sz="3600" dirty="0"/>
              <a:t>SV9100 </a:t>
            </a:r>
            <a:r>
              <a:rPr lang="en-US" sz="3600" dirty="0" smtClean="0"/>
              <a:t>Installing System Software</a:t>
            </a:r>
            <a:endParaRPr lang="en-US" sz="3600" dirty="0"/>
          </a:p>
        </p:txBody>
      </p:sp>
      <p:pic>
        <p:nvPicPr>
          <p:cNvPr id="5" name="Picture 4"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228600" y="2227732"/>
            <a:ext cx="13030200" cy="2100021"/>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grpSp>
        <p:nvGrpSpPr>
          <p:cNvPr id="18" name="Group 17"/>
          <p:cNvGrpSpPr/>
          <p:nvPr/>
        </p:nvGrpSpPr>
        <p:grpSpPr>
          <a:xfrm>
            <a:off x="281594" y="3886202"/>
            <a:ext cx="13815406" cy="4267197"/>
            <a:chOff x="3630222" y="5154974"/>
            <a:chExt cx="9727474" cy="2574606"/>
          </a:xfrm>
        </p:grpSpPr>
        <p:sp>
          <p:nvSpPr>
            <p:cNvPr id="19" name="Rectangle 18"/>
            <p:cNvSpPr/>
            <p:nvPr/>
          </p:nvSpPr>
          <p:spPr>
            <a:xfrm>
              <a:off x="7133986" y="5154974"/>
              <a:ext cx="1359973" cy="266410"/>
            </a:xfrm>
            <a:prstGeom prst="rect">
              <a:avLst/>
            </a:prstGeom>
            <a:noFill/>
            <a:ln w="50800">
              <a:solidFill>
                <a:schemeClr val="accent6">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20" name="Rounded Rectangle 19"/>
            <p:cNvSpPr/>
            <p:nvPr/>
          </p:nvSpPr>
          <p:spPr>
            <a:xfrm>
              <a:off x="3630222" y="5651369"/>
              <a:ext cx="9727474" cy="2078211"/>
            </a:xfrm>
            <a:prstGeom prst="roundRect">
              <a:avLst/>
            </a:prstGeom>
            <a:solidFill>
              <a:schemeClr val="accent6">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t>Wait until the Status LEDs on the GCD-CP10 have the following</a:t>
              </a:r>
            </a:p>
            <a:p>
              <a:r>
                <a:rPr lang="en-US" sz="3200" dirty="0"/>
                <a:t>indications (approximately two minutes):</a:t>
              </a:r>
            </a:p>
            <a:p>
              <a:r>
                <a:rPr lang="en-US" sz="3200" dirty="0"/>
                <a:t>LED 2: Flashing </a:t>
              </a:r>
              <a:r>
                <a:rPr lang="en-US" sz="3200" dirty="0">
                  <a:solidFill>
                    <a:srgbClr val="FF0000"/>
                  </a:solidFill>
                </a:rPr>
                <a:t>Red</a:t>
              </a:r>
            </a:p>
            <a:p>
              <a:r>
                <a:rPr lang="en-US" sz="3200" dirty="0"/>
                <a:t>LED 3: Flashing </a:t>
              </a:r>
              <a:r>
                <a:rPr lang="en-US" sz="3200" dirty="0">
                  <a:solidFill>
                    <a:srgbClr val="FF0000"/>
                  </a:solidFill>
                </a:rPr>
                <a:t>Red</a:t>
              </a:r>
            </a:p>
            <a:p>
              <a:r>
                <a:rPr lang="en-US" sz="3200" dirty="0"/>
                <a:t>LED 4: Flashing </a:t>
              </a:r>
              <a:r>
                <a:rPr lang="en-US" sz="3200" dirty="0">
                  <a:solidFill>
                    <a:srgbClr val="FF0000"/>
                  </a:solidFill>
                </a:rPr>
                <a:t>Red</a:t>
              </a:r>
            </a:p>
            <a:p>
              <a:r>
                <a:rPr lang="en-US" sz="3200" dirty="0"/>
                <a:t>LED 5: Steady </a:t>
              </a:r>
              <a:r>
                <a:rPr lang="en-US" sz="3200" dirty="0">
                  <a:solidFill>
                    <a:srgbClr val="FF0000"/>
                  </a:solidFill>
                </a:rPr>
                <a:t>Red</a:t>
              </a:r>
            </a:p>
            <a:p>
              <a:r>
                <a:rPr lang="en-US" sz="3200" dirty="0" smtClean="0"/>
                <a:t>Turn </a:t>
              </a:r>
              <a:r>
                <a:rPr lang="en-US" sz="3200" dirty="0"/>
                <a:t>the system power off and remove the USB Memory</a:t>
              </a:r>
              <a:r>
                <a:rPr lang="en-US" sz="3200" dirty="0" smtClean="0"/>
                <a:t>.</a:t>
              </a:r>
              <a:endParaRPr lang="en-US" sz="2925" dirty="0"/>
            </a:p>
          </p:txBody>
        </p:sp>
        <p:cxnSp>
          <p:nvCxnSpPr>
            <p:cNvPr id="21" name="Straight Connector 20"/>
            <p:cNvCxnSpPr>
              <a:stCxn id="19" idx="2"/>
              <a:endCxn id="20" idx="0"/>
            </p:cNvCxnSpPr>
            <p:nvPr/>
          </p:nvCxnSpPr>
          <p:spPr>
            <a:xfrm>
              <a:off x="7813973" y="5421384"/>
              <a:ext cx="679986" cy="229986"/>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pic>
        <p:nvPicPr>
          <p:cNvPr id="47" name="Picture 46"/>
          <p:cNvPicPr>
            <a:picLocks noChangeAspect="1"/>
          </p:cNvPicPr>
          <p:nvPr/>
        </p:nvPicPr>
        <p:blipFill>
          <a:blip r:embed="rId3">
            <a:clrChange>
              <a:clrFrom>
                <a:srgbClr val="FEFEFE"/>
              </a:clrFrom>
              <a:clrTo>
                <a:srgbClr val="FEFEFE">
                  <a:alpha val="0"/>
                </a:srgbClr>
              </a:clrTo>
            </a:clrChange>
          </a:blip>
          <a:stretch>
            <a:fillRect/>
          </a:stretch>
        </p:blipFill>
        <p:spPr>
          <a:xfrm>
            <a:off x="7189297" y="525849"/>
            <a:ext cx="1995487" cy="1664200"/>
          </a:xfrm>
          <a:prstGeom prst="rect">
            <a:avLst/>
          </a:prstGeom>
        </p:spPr>
      </p:pic>
      <p:sp>
        <p:nvSpPr>
          <p:cNvPr id="11" name="Rectangle 10"/>
          <p:cNvSpPr/>
          <p:nvPr/>
        </p:nvSpPr>
        <p:spPr bwMode="auto">
          <a:xfrm>
            <a:off x="5344791" y="4002354"/>
            <a:ext cx="187672" cy="182881"/>
          </a:xfrm>
          <a:prstGeom prst="rect">
            <a:avLst/>
          </a:prstGeom>
          <a:solidFill>
            <a:srgbClr val="FF0000"/>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22" name="Rectangle 21"/>
          <p:cNvSpPr/>
          <p:nvPr/>
        </p:nvSpPr>
        <p:spPr bwMode="auto">
          <a:xfrm>
            <a:off x="5879357" y="4002533"/>
            <a:ext cx="187672" cy="182880"/>
          </a:xfrm>
          <a:prstGeom prst="rect">
            <a:avLst/>
          </a:prstGeom>
          <a:solidFill>
            <a:srgbClr val="FF0000"/>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23" name="Rectangle 22"/>
          <p:cNvSpPr/>
          <p:nvPr/>
        </p:nvSpPr>
        <p:spPr bwMode="auto">
          <a:xfrm>
            <a:off x="6422136" y="3994913"/>
            <a:ext cx="187672" cy="182881"/>
          </a:xfrm>
          <a:prstGeom prst="rect">
            <a:avLst/>
          </a:prstGeom>
          <a:solidFill>
            <a:srgbClr val="FF0000"/>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24" name="Rectangle 23"/>
          <p:cNvSpPr/>
          <p:nvPr/>
        </p:nvSpPr>
        <p:spPr bwMode="auto">
          <a:xfrm>
            <a:off x="6963769" y="3992357"/>
            <a:ext cx="187672" cy="182880"/>
          </a:xfrm>
          <a:prstGeom prst="rect">
            <a:avLst/>
          </a:prstGeom>
          <a:solidFill>
            <a:srgbClr val="FF0000"/>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328457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47"/>
                                        </p:tgtEl>
                                      </p:cBhvr>
                                    </p:animEffect>
                                    <p:set>
                                      <p:cBhvr>
                                        <p:cTn id="13" dur="1" fill="hold">
                                          <p:stCondLst>
                                            <p:cond delay="499"/>
                                          </p:stCondLst>
                                        </p:cTn>
                                        <p:tgtEl>
                                          <p:spTgt spid="4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5" presetClass="emph" presetSubtype="0" repeatCount="indefinite" fill="hold" grpId="1" nodeType="clickEffect">
                                  <p:stCondLst>
                                    <p:cond delay="0"/>
                                  </p:stCondLst>
                                  <p:childTnLst>
                                    <p:anim calcmode="discrete" valueType="str">
                                      <p:cBhvr>
                                        <p:cTn id="17" dur="1000" fill="hold"/>
                                        <p:tgtEl>
                                          <p:spTgt spid="11"/>
                                        </p:tgtEl>
                                        <p:attrNameLst>
                                          <p:attrName>style.visibility</p:attrName>
                                        </p:attrNameLst>
                                      </p:cBhvr>
                                      <p:tavLst>
                                        <p:tav tm="0">
                                          <p:val>
                                            <p:strVal val="hidden"/>
                                          </p:val>
                                        </p:tav>
                                        <p:tav tm="50000">
                                          <p:val>
                                            <p:strVal val="visible"/>
                                          </p:val>
                                        </p:tav>
                                      </p:tavLst>
                                    </p:anim>
                                  </p:childTnLst>
                                </p:cTn>
                              </p:par>
                              <p:par>
                                <p:cTn id="18" presetID="35" presetClass="emph" presetSubtype="0" repeatCount="indefinite" fill="hold" grpId="1" nodeType="withEffect">
                                  <p:stCondLst>
                                    <p:cond delay="0"/>
                                  </p:stCondLst>
                                  <p:childTnLst>
                                    <p:anim calcmode="discrete" valueType="str">
                                      <p:cBhvr>
                                        <p:cTn id="19" dur="1000" fill="hold"/>
                                        <p:tgtEl>
                                          <p:spTgt spid="22"/>
                                        </p:tgtEl>
                                        <p:attrNameLst>
                                          <p:attrName>style.visibility</p:attrName>
                                        </p:attrNameLst>
                                      </p:cBhvr>
                                      <p:tavLst>
                                        <p:tav tm="0">
                                          <p:val>
                                            <p:strVal val="hidden"/>
                                          </p:val>
                                        </p:tav>
                                        <p:tav tm="50000">
                                          <p:val>
                                            <p:strVal val="visible"/>
                                          </p:val>
                                        </p:tav>
                                      </p:tavLst>
                                    </p:anim>
                                  </p:childTnLst>
                                </p:cTn>
                              </p:par>
                              <p:par>
                                <p:cTn id="20" presetID="35" presetClass="emph" presetSubtype="0" repeatCount="indefinite" fill="hold" grpId="1" nodeType="withEffect">
                                  <p:stCondLst>
                                    <p:cond delay="0"/>
                                  </p:stCondLst>
                                  <p:childTnLst>
                                    <p:anim calcmode="discrete" valueType="str">
                                      <p:cBhvr>
                                        <p:cTn id="21"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22" grpId="1" animBg="1"/>
      <p:bldP spid="23"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240"/>
            <a:ext cx="14054400" cy="561600"/>
          </a:xfrm>
        </p:spPr>
        <p:txBody>
          <a:bodyPr>
            <a:noAutofit/>
          </a:bodyPr>
          <a:lstStyle/>
          <a:p>
            <a:r>
              <a:rPr lang="en-US" sz="3200" dirty="0" smtClean="0"/>
              <a:t>Checking Software Level (Phone)</a:t>
            </a:r>
            <a:endParaRPr lang="en-US" sz="3200" dirty="0"/>
          </a:p>
        </p:txBody>
      </p:sp>
      <p:sp>
        <p:nvSpPr>
          <p:cNvPr id="3" name="Rectangle 2"/>
          <p:cNvSpPr/>
          <p:nvPr/>
        </p:nvSpPr>
        <p:spPr>
          <a:xfrm>
            <a:off x="0" y="875342"/>
            <a:ext cx="13411200" cy="3970318"/>
          </a:xfrm>
          <a:prstGeom prst="rect">
            <a:avLst/>
          </a:prstGeom>
        </p:spPr>
        <p:txBody>
          <a:bodyPr wrap="square">
            <a:spAutoFit/>
          </a:bodyPr>
          <a:lstStyle/>
          <a:p>
            <a:r>
              <a:rPr lang="en-US" sz="3600" dirty="0" smtClean="0">
                <a:solidFill>
                  <a:srgbClr val="000000"/>
                </a:solidFill>
                <a:latin typeface="Arial" panose="020B0604020202020204" pitchFamily="34" charset="0"/>
              </a:rPr>
              <a:t>1. Go </a:t>
            </a:r>
            <a:r>
              <a:rPr lang="en-US" sz="3600" dirty="0">
                <a:solidFill>
                  <a:srgbClr val="000000"/>
                </a:solidFill>
                <a:latin typeface="Arial" panose="020B0604020202020204" pitchFamily="34" charset="0"/>
              </a:rPr>
              <a:t>to any working display </a:t>
            </a:r>
            <a:r>
              <a:rPr lang="en-US" sz="3600" dirty="0" smtClean="0">
                <a:solidFill>
                  <a:srgbClr val="000000"/>
                </a:solidFill>
                <a:latin typeface="Arial" panose="020B0604020202020204" pitchFamily="34" charset="0"/>
              </a:rPr>
              <a:t>telephone</a:t>
            </a:r>
          </a:p>
          <a:p>
            <a:endParaRPr lang="en-US" sz="3600" dirty="0" smtClean="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2</a:t>
            </a:r>
            <a:r>
              <a:rPr lang="en-US" sz="3600" dirty="0">
                <a:solidFill>
                  <a:srgbClr val="000000"/>
                </a:solidFill>
                <a:latin typeface="Arial" panose="020B0604020202020204" pitchFamily="34" charset="0"/>
              </a:rPr>
              <a:t>. </a:t>
            </a:r>
            <a:r>
              <a:rPr lang="en-US" sz="3600" i="1" dirty="0">
                <a:solidFill>
                  <a:srgbClr val="000000"/>
                </a:solidFill>
                <a:latin typeface="Arial,Italic"/>
              </a:rPr>
              <a:t>Do not </a:t>
            </a:r>
            <a:r>
              <a:rPr lang="en-US" sz="3600" dirty="0">
                <a:solidFill>
                  <a:srgbClr val="000000"/>
                </a:solidFill>
                <a:latin typeface="Arial" panose="020B0604020202020204" pitchFamily="34" charset="0"/>
              </a:rPr>
              <a:t>lift the </a:t>
            </a:r>
            <a:r>
              <a:rPr lang="en-US" sz="3600" dirty="0" smtClean="0">
                <a:solidFill>
                  <a:srgbClr val="000000"/>
                </a:solidFill>
                <a:latin typeface="Arial" panose="020B0604020202020204" pitchFamily="34" charset="0"/>
              </a:rPr>
              <a:t>handset</a:t>
            </a:r>
          </a:p>
          <a:p>
            <a:endParaRPr lang="en-US" sz="3600" dirty="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3</a:t>
            </a:r>
            <a:r>
              <a:rPr lang="en-US" sz="3600" dirty="0">
                <a:solidFill>
                  <a:srgbClr val="000000"/>
                </a:solidFill>
                <a:latin typeface="Arial" panose="020B0604020202020204" pitchFamily="34" charset="0"/>
              </a:rPr>
              <a:t>. </a:t>
            </a:r>
            <a:r>
              <a:rPr lang="en-US" sz="3600" dirty="0" smtClean="0">
                <a:solidFill>
                  <a:srgbClr val="000000"/>
                </a:solidFill>
                <a:latin typeface="Arial" panose="020B0604020202020204" pitchFamily="34" charset="0"/>
              </a:rPr>
              <a:t>Press the </a:t>
            </a:r>
            <a:r>
              <a:rPr lang="en-US" sz="3600" b="1" u="sng" dirty="0" smtClean="0">
                <a:solidFill>
                  <a:srgbClr val="000000"/>
                </a:solidFill>
                <a:latin typeface="Arial" panose="020B0604020202020204" pitchFamily="34" charset="0"/>
              </a:rPr>
              <a:t>Feature Key</a:t>
            </a:r>
            <a:r>
              <a:rPr lang="en-US" sz="3600" dirty="0" smtClean="0">
                <a:solidFill>
                  <a:srgbClr val="000000"/>
                </a:solidFill>
                <a:latin typeface="Arial" panose="020B0604020202020204" pitchFamily="34" charset="0"/>
              </a:rPr>
              <a:t> and press the digit </a:t>
            </a:r>
            <a:r>
              <a:rPr lang="en-US" sz="3600" b="1" u="sng" dirty="0" smtClean="0">
                <a:solidFill>
                  <a:srgbClr val="000000"/>
                </a:solidFill>
                <a:latin typeface="Arial" panose="020B0604020202020204" pitchFamily="34" charset="0"/>
              </a:rPr>
              <a:t>3</a:t>
            </a:r>
            <a:r>
              <a:rPr lang="en-US" sz="3600" b="1" dirty="0" smtClean="0">
                <a:solidFill>
                  <a:srgbClr val="000000"/>
                </a:solidFill>
                <a:latin typeface="Arial" panose="020B0604020202020204" pitchFamily="34" charset="0"/>
              </a:rPr>
              <a:t> </a:t>
            </a:r>
            <a:r>
              <a:rPr lang="en-US" sz="3600" dirty="0" smtClean="0">
                <a:solidFill>
                  <a:srgbClr val="000000"/>
                </a:solidFill>
                <a:latin typeface="Arial" panose="020B0604020202020204" pitchFamily="34" charset="0"/>
              </a:rPr>
              <a:t>on the dial pad</a:t>
            </a:r>
          </a:p>
          <a:p>
            <a:endParaRPr lang="en-US" sz="3600" dirty="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4</a:t>
            </a:r>
            <a:r>
              <a:rPr lang="en-US" sz="3600" dirty="0">
                <a:solidFill>
                  <a:srgbClr val="000000"/>
                </a:solidFill>
                <a:latin typeface="Arial" panose="020B0604020202020204" pitchFamily="34" charset="0"/>
              </a:rPr>
              <a:t>. </a:t>
            </a:r>
            <a:r>
              <a:rPr lang="en-US" sz="3600" dirty="0" smtClean="0">
                <a:solidFill>
                  <a:srgbClr val="000000"/>
                </a:solidFill>
                <a:latin typeface="Arial" panose="020B0604020202020204" pitchFamily="34" charset="0"/>
              </a:rPr>
              <a:t>This will display the </a:t>
            </a:r>
            <a:r>
              <a:rPr lang="en-US" sz="3600" b="1" u="sng" dirty="0" smtClean="0">
                <a:solidFill>
                  <a:srgbClr val="000000"/>
                </a:solidFill>
                <a:latin typeface="Arial" panose="020B0604020202020204" pitchFamily="34" charset="0"/>
              </a:rPr>
              <a:t>SV9100 CPU Software Level</a:t>
            </a:r>
            <a:endParaRPr lang="en-US" sz="3200" dirty="0"/>
          </a:p>
        </p:txBody>
      </p:sp>
      <p:pic>
        <p:nvPicPr>
          <p:cNvPr id="6" name="Picture 5" descr="DT800_ITZ-8LD-3_BK_Front-107.jpg"/>
          <p:cNvPicPr>
            <a:picLocks noChangeAspect="1"/>
          </p:cNvPicPr>
          <p:nvPr/>
        </p:nvPicPr>
        <p:blipFill>
          <a:blip r:embed="rId2" cstate="print">
            <a:clrChange>
              <a:clrFrom>
                <a:srgbClr val="FFFFFF"/>
              </a:clrFrom>
              <a:clrTo>
                <a:srgbClr val="FFFFFF">
                  <a:alpha val="0"/>
                </a:srgbClr>
              </a:clrTo>
            </a:clrChange>
          </a:blip>
          <a:stretch>
            <a:fillRect/>
          </a:stretch>
        </p:blipFill>
        <p:spPr>
          <a:xfrm>
            <a:off x="10754723" y="3733800"/>
            <a:ext cx="3721947" cy="4609750"/>
          </a:xfrm>
          <a:prstGeom prst="rect">
            <a:avLst/>
          </a:prstGeom>
        </p:spPr>
      </p:pic>
      <p:pic>
        <p:nvPicPr>
          <p:cNvPr id="5" name="Picture 4"/>
          <p:cNvPicPr>
            <a:picLocks noChangeAspect="1"/>
          </p:cNvPicPr>
          <p:nvPr/>
        </p:nvPicPr>
        <p:blipFill>
          <a:blip r:embed="rId3"/>
          <a:stretch>
            <a:fillRect/>
          </a:stretch>
        </p:blipFill>
        <p:spPr>
          <a:xfrm>
            <a:off x="10937358" y="791265"/>
            <a:ext cx="3668233" cy="233293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0725709" y="4724399"/>
            <a:ext cx="3915324" cy="351760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13760301" y="5263541"/>
            <a:ext cx="762000" cy="440826"/>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9" name="Oval 8"/>
          <p:cNvSpPr/>
          <p:nvPr/>
        </p:nvSpPr>
        <p:spPr bwMode="auto">
          <a:xfrm>
            <a:off x="12213541" y="4810552"/>
            <a:ext cx="729826" cy="624347"/>
          </a:xfrm>
          <a:prstGeom prst="ellipse">
            <a:avLst/>
          </a:prstGeom>
          <a:noFill/>
          <a:ln w="381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4" name="Rounded Rectangle 3"/>
          <p:cNvSpPr/>
          <p:nvPr/>
        </p:nvSpPr>
        <p:spPr bwMode="auto">
          <a:xfrm>
            <a:off x="11125200" y="1905000"/>
            <a:ext cx="3351470" cy="381000"/>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401380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ipe(down)">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down)">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Autofit/>
          </a:bodyPr>
          <a:lstStyle/>
          <a:p>
            <a:r>
              <a:rPr lang="en-US" sz="3200" dirty="0" smtClean="0"/>
              <a:t>SV9100 WebPro Software Load</a:t>
            </a:r>
            <a:endParaRPr lang="en-US" sz="3200" dirty="0"/>
          </a:p>
        </p:txBody>
      </p:sp>
      <p:pic>
        <p:nvPicPr>
          <p:cNvPr id="3" name="Picture 2"/>
          <p:cNvPicPr>
            <a:picLocks noChangeAspect="1"/>
          </p:cNvPicPr>
          <p:nvPr/>
        </p:nvPicPr>
        <p:blipFill>
          <a:blip r:embed="rId2"/>
          <a:stretch>
            <a:fillRect/>
          </a:stretch>
        </p:blipFill>
        <p:spPr>
          <a:xfrm>
            <a:off x="4191000" y="2743200"/>
            <a:ext cx="10363200" cy="5222925"/>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bwMode="auto">
          <a:xfrm>
            <a:off x="11416145" y="4938431"/>
            <a:ext cx="623455" cy="692727"/>
          </a:xfrm>
          <a:prstGeom prst="roundRect">
            <a:avLst/>
          </a:prstGeom>
          <a:noFill/>
          <a:ln w="381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5" name="Content Placeholder 1"/>
          <p:cNvSpPr txBox="1">
            <a:spLocks/>
          </p:cNvSpPr>
          <p:nvPr/>
        </p:nvSpPr>
        <p:spPr>
          <a:xfrm>
            <a:off x="76200" y="976951"/>
            <a:ext cx="10938510" cy="1782198"/>
          </a:xfrm>
          <a:prstGeom prst="rect">
            <a:avLst/>
          </a:prstGeom>
        </p:spPr>
        <p:txBody>
          <a:bodyPr/>
          <a:lstStyle/>
          <a:p>
            <a:pPr marL="418256" indent="-418256" defTabSz="1115345">
              <a:spcBef>
                <a:spcPct val="20000"/>
              </a:spcBef>
              <a:buFont typeface="Arial" pitchFamily="34" charset="0"/>
              <a:buChar char="•"/>
              <a:defRPr/>
            </a:pPr>
            <a:r>
              <a:rPr lang="en-US" sz="3938" dirty="0" smtClean="0">
                <a:latin typeface="Helvetica" pitchFamily="34" charset="0"/>
              </a:rPr>
              <a:t>Log Into WebPro</a:t>
            </a:r>
          </a:p>
          <a:p>
            <a:pPr marL="418256" indent="-418256" defTabSz="1115345">
              <a:spcBef>
                <a:spcPct val="20000"/>
              </a:spcBef>
              <a:buFont typeface="Arial" pitchFamily="34" charset="0"/>
              <a:buChar char="•"/>
              <a:defRPr/>
            </a:pPr>
            <a:r>
              <a:rPr lang="en-US" sz="3938" dirty="0" smtClean="0">
                <a:latin typeface="Helvetica" pitchFamily="34" charset="0"/>
              </a:rPr>
              <a:t>Click on </a:t>
            </a:r>
            <a:r>
              <a:rPr lang="en-US" sz="3938" u="sng" dirty="0" smtClean="0">
                <a:latin typeface="Helvetica" pitchFamily="34" charset="0"/>
              </a:rPr>
              <a:t>Firmware Update</a:t>
            </a:r>
          </a:p>
          <a:p>
            <a:pPr marL="418256" indent="-418256" defTabSz="1115345">
              <a:spcBef>
                <a:spcPct val="20000"/>
              </a:spcBef>
              <a:buFont typeface="Arial" pitchFamily="34" charset="0"/>
              <a:buChar char="•"/>
              <a:defRPr/>
            </a:pPr>
            <a:endParaRPr lang="en-US" sz="3938" u="sng" dirty="0">
              <a:latin typeface="Helvetica" pitchFamily="34" charset="0"/>
            </a:endParaRPr>
          </a:p>
        </p:txBody>
      </p:sp>
      <p:pic>
        <p:nvPicPr>
          <p:cNvPr id="6" name="Picture 5"/>
          <p:cNvPicPr>
            <a:picLocks noChangeAspect="1"/>
          </p:cNvPicPr>
          <p:nvPr/>
        </p:nvPicPr>
        <p:blipFill>
          <a:blip r:embed="rId3"/>
          <a:stretch>
            <a:fillRect/>
          </a:stretch>
        </p:blipFill>
        <p:spPr>
          <a:xfrm>
            <a:off x="10236041" y="4283168"/>
            <a:ext cx="1862137" cy="230028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1371600" y="3464220"/>
            <a:ext cx="12925425" cy="4333875"/>
          </a:xfrm>
          <a:prstGeom prst="rect">
            <a:avLst/>
          </a:prstGeom>
        </p:spPr>
      </p:pic>
      <p:sp>
        <p:nvSpPr>
          <p:cNvPr id="8" name="Rounded Rectangle 7"/>
          <p:cNvSpPr/>
          <p:nvPr/>
        </p:nvSpPr>
        <p:spPr bwMode="auto">
          <a:xfrm>
            <a:off x="1371600" y="4116702"/>
            <a:ext cx="3581400" cy="2651032"/>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262407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Bottom)">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0" y="4626864"/>
            <a:ext cx="6951980" cy="492443"/>
          </a:xfrm>
          <a:prstGeom prst="rect">
            <a:avLst/>
          </a:prstGeom>
          <a:noFill/>
        </p:spPr>
        <p:txBody>
          <a:bodyPr wrap="square" rtlCol="0">
            <a:spAutoFit/>
          </a:bodyPr>
          <a:lstStyle/>
          <a:p>
            <a:r>
              <a:rPr lang="en-US" dirty="0" smtClean="0"/>
              <a:t>SV9100 Phone Programming</a:t>
            </a:r>
            <a:endParaRPr lang="en-US" dirty="0"/>
          </a:p>
        </p:txBody>
      </p:sp>
      <p:pic>
        <p:nvPicPr>
          <p:cNvPr id="5" name="Picture 2" descr="C:\Users\217216x707205\Desktop\SV9100 - Copy\9100 Pics\Terminals-2014-LowJPG\DT800_ITZ-12DG-3_BK_Right_Side-233.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519389">
            <a:off x="1702383" y="5447857"/>
            <a:ext cx="2318773" cy="2545873"/>
          </a:xfrm>
          <a:prstGeom prst="rect">
            <a:avLst/>
          </a:prstGeom>
          <a:noFill/>
        </p:spPr>
      </p:pic>
    </p:spTree>
    <p:extLst>
      <p:ext uri="{BB962C8B-B14F-4D97-AF65-F5344CB8AC3E}">
        <p14:creationId xmlns:p14="http://schemas.microsoft.com/office/powerpoint/2010/main" val="302912130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 y="76200"/>
            <a:ext cx="14054400" cy="561600"/>
          </a:xfrm>
        </p:spPr>
        <p:txBody>
          <a:bodyPr>
            <a:noAutofit/>
          </a:bodyPr>
          <a:lstStyle/>
          <a:p>
            <a:pPr algn="l"/>
            <a:r>
              <a:rPr lang="en-US" sz="3200" dirty="0" smtClean="0"/>
              <a:t>SV9100 Technical Certification Courses</a:t>
            </a:r>
            <a:endParaRPr lang="en-US" sz="3200" dirty="0"/>
          </a:p>
        </p:txBody>
      </p:sp>
      <p:pic>
        <p:nvPicPr>
          <p:cNvPr id="5" name="Picture 4"/>
          <p:cNvPicPr>
            <a:picLocks noChangeAspect="1"/>
          </p:cNvPicPr>
          <p:nvPr/>
        </p:nvPicPr>
        <p:blipFill>
          <a:blip r:embed="rId2"/>
          <a:stretch>
            <a:fillRect/>
          </a:stretch>
        </p:blipFill>
        <p:spPr>
          <a:xfrm>
            <a:off x="2373684" y="1066800"/>
            <a:ext cx="9296400" cy="6891659"/>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19131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Autofit/>
          </a:bodyPr>
          <a:lstStyle/>
          <a:p>
            <a:r>
              <a:rPr lang="en-US" sz="3200" dirty="0" smtClean="0"/>
              <a:t>Phone Programming</a:t>
            </a:r>
            <a:endParaRPr lang="en-US" sz="3200" dirty="0"/>
          </a:p>
        </p:txBody>
      </p:sp>
      <p:sp>
        <p:nvSpPr>
          <p:cNvPr id="3" name="Rectangle 2"/>
          <p:cNvSpPr/>
          <p:nvPr/>
        </p:nvSpPr>
        <p:spPr>
          <a:xfrm>
            <a:off x="0" y="838200"/>
            <a:ext cx="10685579" cy="6955750"/>
          </a:xfrm>
          <a:prstGeom prst="rect">
            <a:avLst/>
          </a:prstGeom>
        </p:spPr>
        <p:txBody>
          <a:bodyPr wrap="square">
            <a:spAutoFit/>
          </a:bodyPr>
          <a:lstStyle/>
          <a:p>
            <a:r>
              <a:rPr lang="en-US" sz="3600" dirty="0">
                <a:solidFill>
                  <a:srgbClr val="3080C8"/>
                </a:solidFill>
                <a:latin typeface="Verdana" panose="020B0604030504040204" pitchFamily="34" charset="0"/>
              </a:rPr>
              <a:t>HOW TO ENTER PROGRAMMING </a:t>
            </a:r>
            <a:r>
              <a:rPr lang="en-US" sz="3600" dirty="0" smtClean="0">
                <a:solidFill>
                  <a:srgbClr val="3080C8"/>
                </a:solidFill>
                <a:latin typeface="Verdana" panose="020B0604030504040204" pitchFamily="34" charset="0"/>
              </a:rPr>
              <a:t>MODE</a:t>
            </a:r>
          </a:p>
          <a:p>
            <a:endParaRPr lang="en-US" sz="1400" dirty="0">
              <a:solidFill>
                <a:srgbClr val="3080C8"/>
              </a:solidFill>
              <a:latin typeface="Verdana" panose="020B0604030504040204" pitchFamily="34" charset="0"/>
            </a:endParaRPr>
          </a:p>
          <a:p>
            <a:r>
              <a:rPr lang="en-US" sz="3600" b="1" dirty="0">
                <a:solidFill>
                  <a:srgbClr val="000000"/>
                </a:solidFill>
                <a:latin typeface="Arial,Bold"/>
              </a:rPr>
              <a:t>To enter programming mode:</a:t>
            </a:r>
          </a:p>
          <a:p>
            <a:endParaRPr lang="en-US" sz="3600" dirty="0" smtClean="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1. Go </a:t>
            </a:r>
            <a:r>
              <a:rPr lang="en-US" sz="3600" dirty="0">
                <a:solidFill>
                  <a:srgbClr val="000000"/>
                </a:solidFill>
                <a:latin typeface="Arial" panose="020B0604020202020204" pitchFamily="34" charset="0"/>
              </a:rPr>
              <a:t>to any working display telephone</a:t>
            </a:r>
            <a:r>
              <a:rPr lang="en-US" sz="3600" dirty="0" smtClean="0">
                <a:solidFill>
                  <a:srgbClr val="000000"/>
                </a:solidFill>
                <a:latin typeface="Arial" panose="020B0604020202020204" pitchFamily="34" charset="0"/>
              </a:rPr>
              <a:t>.</a:t>
            </a:r>
          </a:p>
          <a:p>
            <a:endParaRPr lang="en-US" sz="3600" dirty="0" smtClean="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2</a:t>
            </a:r>
            <a:r>
              <a:rPr lang="en-US" sz="3600" dirty="0">
                <a:solidFill>
                  <a:srgbClr val="000000"/>
                </a:solidFill>
                <a:latin typeface="Arial" panose="020B0604020202020204" pitchFamily="34" charset="0"/>
              </a:rPr>
              <a:t>. </a:t>
            </a:r>
            <a:r>
              <a:rPr lang="en-US" sz="3600" i="1" dirty="0">
                <a:solidFill>
                  <a:srgbClr val="000000"/>
                </a:solidFill>
                <a:latin typeface="Arial,Italic"/>
              </a:rPr>
              <a:t>Do not </a:t>
            </a:r>
            <a:r>
              <a:rPr lang="en-US" sz="3600" dirty="0">
                <a:solidFill>
                  <a:srgbClr val="000000"/>
                </a:solidFill>
                <a:latin typeface="Arial" panose="020B0604020202020204" pitchFamily="34" charset="0"/>
              </a:rPr>
              <a:t>lift the </a:t>
            </a:r>
            <a:r>
              <a:rPr lang="en-US" sz="3600" dirty="0" smtClean="0">
                <a:solidFill>
                  <a:srgbClr val="000000"/>
                </a:solidFill>
                <a:latin typeface="Arial" panose="020B0604020202020204" pitchFamily="34" charset="0"/>
              </a:rPr>
              <a:t>handset.</a:t>
            </a:r>
          </a:p>
          <a:p>
            <a:endParaRPr lang="en-US" sz="3600" dirty="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3</a:t>
            </a:r>
            <a:r>
              <a:rPr lang="en-US" sz="3600" dirty="0">
                <a:solidFill>
                  <a:srgbClr val="000000"/>
                </a:solidFill>
                <a:latin typeface="Arial" panose="020B0604020202020204" pitchFamily="34" charset="0"/>
              </a:rPr>
              <a:t>. Press </a:t>
            </a:r>
            <a:r>
              <a:rPr lang="en-US" sz="3600" b="1" dirty="0" smtClean="0">
                <a:solidFill>
                  <a:srgbClr val="000000"/>
                </a:solidFill>
                <a:latin typeface="Arial,Bold"/>
              </a:rPr>
              <a:t>Speaker</a:t>
            </a:r>
            <a:r>
              <a:rPr lang="en-US" sz="3600" dirty="0" smtClean="0">
                <a:solidFill>
                  <a:srgbClr val="000000"/>
                </a:solidFill>
                <a:latin typeface="Arial" panose="020B0604020202020204" pitchFamily="34" charset="0"/>
              </a:rPr>
              <a:t>.</a:t>
            </a:r>
          </a:p>
          <a:p>
            <a:endParaRPr lang="en-US" sz="3600" dirty="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4</a:t>
            </a:r>
            <a:r>
              <a:rPr lang="en-US" sz="3600" dirty="0">
                <a:solidFill>
                  <a:srgbClr val="000000"/>
                </a:solidFill>
                <a:latin typeface="Arial" panose="020B0604020202020204" pitchFamily="34" charset="0"/>
              </a:rPr>
              <a:t>. </a:t>
            </a:r>
            <a:r>
              <a:rPr lang="en-US" sz="3600" dirty="0" smtClean="0">
                <a:solidFill>
                  <a:srgbClr val="000000"/>
                </a:solidFill>
                <a:latin typeface="Arial" panose="020B0604020202020204" pitchFamily="34" charset="0"/>
              </a:rPr>
              <a:t>Dial </a:t>
            </a:r>
            <a:r>
              <a:rPr lang="en-US" sz="3600" b="1" dirty="0" smtClean="0">
                <a:solidFill>
                  <a:srgbClr val="000000"/>
                </a:solidFill>
                <a:latin typeface="Arial" panose="020B0604020202020204" pitchFamily="34" charset="0"/>
              </a:rPr>
              <a:t>#*#*</a:t>
            </a:r>
          </a:p>
          <a:p>
            <a:endParaRPr lang="en-US" sz="3600" dirty="0" smtClean="0">
              <a:solidFill>
                <a:srgbClr val="000000"/>
              </a:solidFill>
              <a:latin typeface="Arial" panose="020B0604020202020204" pitchFamily="34" charset="0"/>
            </a:endParaRPr>
          </a:p>
          <a:p>
            <a:r>
              <a:rPr lang="en-US" sz="3600" dirty="0" smtClean="0">
                <a:solidFill>
                  <a:srgbClr val="000000"/>
                </a:solidFill>
                <a:latin typeface="Arial" panose="020B0604020202020204" pitchFamily="34" charset="0"/>
              </a:rPr>
              <a:t>5</a:t>
            </a:r>
            <a:r>
              <a:rPr lang="en-US" sz="3600" dirty="0">
                <a:solidFill>
                  <a:srgbClr val="000000"/>
                </a:solidFill>
                <a:latin typeface="Arial" panose="020B0604020202020204" pitchFamily="34" charset="0"/>
              </a:rPr>
              <a:t>. Dial the system password </a:t>
            </a:r>
            <a:r>
              <a:rPr lang="en-US" sz="3600" b="1" dirty="0" smtClean="0">
                <a:solidFill>
                  <a:srgbClr val="000000"/>
                </a:solidFill>
                <a:latin typeface="Arial" panose="020B0604020202020204" pitchFamily="34" charset="0"/>
              </a:rPr>
              <a:t>47544</a:t>
            </a:r>
            <a:r>
              <a:rPr lang="en-US" sz="3600" dirty="0" smtClean="0">
                <a:solidFill>
                  <a:srgbClr val="000000"/>
                </a:solidFill>
                <a:latin typeface="Arial" panose="020B0604020202020204" pitchFamily="34" charset="0"/>
              </a:rPr>
              <a:t> + </a:t>
            </a:r>
            <a:r>
              <a:rPr lang="en-US" sz="3600" b="1" dirty="0">
                <a:solidFill>
                  <a:srgbClr val="000000"/>
                </a:solidFill>
                <a:latin typeface="Arial,Bold"/>
              </a:rPr>
              <a:t>Transfer</a:t>
            </a:r>
            <a:r>
              <a:rPr lang="en-US" sz="3600" dirty="0">
                <a:solidFill>
                  <a:srgbClr val="000000"/>
                </a:solidFill>
                <a:latin typeface="Arial" panose="020B0604020202020204" pitchFamily="34" charset="0"/>
              </a:rPr>
              <a:t>.</a:t>
            </a:r>
            <a:endParaRPr lang="en-US" sz="3200" dirty="0"/>
          </a:p>
        </p:txBody>
      </p:sp>
      <p:pic>
        <p:nvPicPr>
          <p:cNvPr id="4" name="Picture 2" descr="C:\Users\217216x707205\Desktop\SV9100 - Copy\9100 Pics\Terminals-2014-LowJPG\DT800_ITZ-12DG-3_BK_Right_Side-233.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519389">
            <a:off x="10063477" y="1485745"/>
            <a:ext cx="4028048" cy="4422554"/>
          </a:xfrm>
          <a:prstGeom prst="rect">
            <a:avLst/>
          </a:prstGeom>
          <a:noFill/>
        </p:spPr>
      </p:pic>
      <p:pic>
        <p:nvPicPr>
          <p:cNvPr id="5" name="Picture 4"/>
          <p:cNvPicPr>
            <a:picLocks noChangeAspect="1"/>
          </p:cNvPicPr>
          <p:nvPr/>
        </p:nvPicPr>
        <p:blipFill>
          <a:blip r:embed="rId3"/>
          <a:stretch>
            <a:fillRect/>
          </a:stretch>
        </p:blipFill>
        <p:spPr>
          <a:xfrm>
            <a:off x="10363200" y="7052964"/>
            <a:ext cx="2516958" cy="7409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79302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Autofit/>
          </a:bodyPr>
          <a:lstStyle/>
          <a:p>
            <a:r>
              <a:rPr lang="en-US" sz="3200" dirty="0" smtClean="0"/>
              <a:t>SV9100 Terminal Keys for Entering Data (Programming Manual)</a:t>
            </a:r>
            <a:endParaRPr lang="en-US" sz="3200" dirty="0"/>
          </a:p>
        </p:txBody>
      </p:sp>
      <p:pic>
        <p:nvPicPr>
          <p:cNvPr id="3" name="Picture 2"/>
          <p:cNvPicPr>
            <a:picLocks noChangeAspect="1"/>
          </p:cNvPicPr>
          <p:nvPr/>
        </p:nvPicPr>
        <p:blipFill>
          <a:blip r:embed="rId2"/>
          <a:stretch>
            <a:fillRect/>
          </a:stretch>
        </p:blipFill>
        <p:spPr>
          <a:xfrm>
            <a:off x="152400" y="1371600"/>
            <a:ext cx="4953000" cy="652410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5562600" y="1371600"/>
            <a:ext cx="4038600" cy="45637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10363200" y="1371600"/>
            <a:ext cx="4028303"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33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0" y="4626864"/>
            <a:ext cx="6951980" cy="492443"/>
          </a:xfrm>
          <a:prstGeom prst="rect">
            <a:avLst/>
          </a:prstGeom>
          <a:noFill/>
        </p:spPr>
        <p:txBody>
          <a:bodyPr wrap="square" rtlCol="0">
            <a:spAutoFit/>
          </a:bodyPr>
          <a:lstStyle/>
          <a:p>
            <a:r>
              <a:rPr lang="en-US" dirty="0" smtClean="0"/>
              <a:t>SV9100 IP Connection and WebPro</a:t>
            </a:r>
            <a:endParaRPr lang="en-US" dirty="0"/>
          </a:p>
        </p:txBody>
      </p:sp>
      <p:pic>
        <p:nvPicPr>
          <p:cNvPr id="8" name="Picture 7"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609600" y="5378786"/>
            <a:ext cx="6122835" cy="981317"/>
          </a:xfrm>
          <a:prstGeom prst="rect">
            <a:avLst/>
          </a:prstGeom>
          <a:ln>
            <a:noFill/>
          </a:ln>
          <a:effectLst>
            <a:glow rad="228600">
              <a:schemeClr val="accent6">
                <a:lumMod val="75000"/>
                <a:lumOff val="2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254094159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467062" y="1188720"/>
            <a:ext cx="10938510" cy="657828"/>
          </a:xfrm>
          <a:prstGeom prst="rect">
            <a:avLst/>
          </a:prstGeom>
        </p:spPr>
        <p:txBody>
          <a:bodyPr>
            <a:normAutofit/>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dirty="0" smtClean="0"/>
              <a:t>SV9100 CPU Connections</a:t>
            </a:r>
            <a:endParaRPr lang="en-US" kern="0" dirty="0"/>
          </a:p>
        </p:txBody>
      </p:sp>
      <p:sp>
        <p:nvSpPr>
          <p:cNvPr id="4" name="Title 2"/>
          <p:cNvSpPr>
            <a:spLocks noGrp="1"/>
          </p:cNvSpPr>
          <p:nvPr>
            <p:ph type="title"/>
          </p:nvPr>
        </p:nvSpPr>
        <p:spPr>
          <a:xfrm>
            <a:off x="0" y="65562"/>
            <a:ext cx="10937528" cy="647701"/>
          </a:xfrm>
        </p:spPr>
        <p:txBody>
          <a:bodyPr>
            <a:normAutofit fontScale="90000"/>
          </a:bodyPr>
          <a:lstStyle/>
          <a:p>
            <a:r>
              <a:rPr lang="en-US" sz="3600" dirty="0"/>
              <a:t>SV9100 CPU </a:t>
            </a:r>
            <a:r>
              <a:rPr lang="en-US" sz="3600" dirty="0" smtClean="0"/>
              <a:t>IP Connection</a:t>
            </a:r>
            <a:endParaRPr lang="en-US" sz="3600" dirty="0"/>
          </a:p>
        </p:txBody>
      </p:sp>
      <p:pic>
        <p:nvPicPr>
          <p:cNvPr id="5" name="Picture 4"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228600" y="3788274"/>
            <a:ext cx="13030200" cy="2100021"/>
          </a:xfrm>
          <a:prstGeom prst="rect">
            <a:avLst/>
          </a:prstGeom>
          <a:ln>
            <a:noFill/>
          </a:ln>
          <a:effectLst>
            <a:glow rad="228600">
              <a:schemeClr val="accent1">
                <a:satMod val="175000"/>
                <a:alpha val="40000"/>
              </a:schemeClr>
            </a:glow>
            <a:outerShdw blurRad="292100" dist="139700" dir="2700000" algn="tl" rotWithShape="0">
              <a:srgbClr val="333333">
                <a:alpha val="65000"/>
              </a:srgbClr>
            </a:outerShdw>
          </a:effectLst>
        </p:spPr>
      </p:pic>
      <p:grpSp>
        <p:nvGrpSpPr>
          <p:cNvPr id="6" name="Group 5"/>
          <p:cNvGrpSpPr/>
          <p:nvPr/>
        </p:nvGrpSpPr>
        <p:grpSpPr>
          <a:xfrm>
            <a:off x="762000" y="4491306"/>
            <a:ext cx="12924205" cy="3489303"/>
            <a:chOff x="1784046" y="3004268"/>
            <a:chExt cx="9099976" cy="3101603"/>
          </a:xfrm>
        </p:grpSpPr>
        <p:sp>
          <p:nvSpPr>
            <p:cNvPr id="7" name="Rectangle 6"/>
            <p:cNvSpPr/>
            <p:nvPr/>
          </p:nvSpPr>
          <p:spPr>
            <a:xfrm>
              <a:off x="8681000" y="3004268"/>
              <a:ext cx="1194441" cy="1241767"/>
            </a:xfrm>
            <a:prstGeom prst="rect">
              <a:avLst/>
            </a:prstGeom>
            <a:noFill/>
            <a:ln w="50800">
              <a:solidFill>
                <a:schemeClr val="accent6">
                  <a:lumMod val="90000"/>
                  <a:lumOff val="10000"/>
                </a:schemeClr>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8" name="Rounded Rectangle 7"/>
            <p:cNvSpPr/>
            <p:nvPr/>
          </p:nvSpPr>
          <p:spPr>
            <a:xfrm>
              <a:off x="1784046" y="5023612"/>
              <a:ext cx="9099976" cy="1082259"/>
            </a:xfrm>
            <a:prstGeom prst="roundRect">
              <a:avLst/>
            </a:prstGeom>
            <a:solidFill>
              <a:schemeClr val="accent6">
                <a:lumMod val="90000"/>
                <a:lumOff val="1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25" dirty="0"/>
                <a:t>Ethernet Connection used for programming and applications when there is no VoIP needed. Default IP Address is 192.168.0.10</a:t>
              </a:r>
            </a:p>
          </p:txBody>
        </p:sp>
        <p:cxnSp>
          <p:nvCxnSpPr>
            <p:cNvPr id="9" name="Straight Connector 8"/>
            <p:cNvCxnSpPr>
              <a:stCxn id="7" idx="2"/>
              <a:endCxn id="8" idx="0"/>
            </p:cNvCxnSpPr>
            <p:nvPr/>
          </p:nvCxnSpPr>
          <p:spPr>
            <a:xfrm flipH="1">
              <a:off x="6334034" y="4246035"/>
              <a:ext cx="2944186" cy="777577"/>
            </a:xfrm>
            <a:prstGeom prst="line">
              <a:avLst/>
            </a:prstGeom>
            <a:ln w="50800">
              <a:solidFill>
                <a:schemeClr val="accent6">
                  <a:lumMod val="90000"/>
                  <a:lumOff val="10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376891" y="1976371"/>
            <a:ext cx="13071306" cy="3899567"/>
            <a:chOff x="5587720" y="4893061"/>
            <a:chExt cx="9203551" cy="3466282"/>
          </a:xfrm>
        </p:grpSpPr>
        <p:sp>
          <p:nvSpPr>
            <p:cNvPr id="35" name="Rectangle 34"/>
            <p:cNvSpPr/>
            <p:nvPr/>
          </p:nvSpPr>
          <p:spPr>
            <a:xfrm>
              <a:off x="5587720" y="7064821"/>
              <a:ext cx="1176632" cy="1294522"/>
            </a:xfrm>
            <a:prstGeom prst="rect">
              <a:avLst/>
            </a:prstGeom>
            <a:noFill/>
            <a:ln w="50800">
              <a:solidFill>
                <a:schemeClr val="accent6">
                  <a:lumMod val="75000"/>
                  <a:lumOff val="25000"/>
                </a:schemeClr>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sp>
          <p:nvSpPr>
            <p:cNvPr id="36" name="Rounded Rectangle 35"/>
            <p:cNvSpPr/>
            <p:nvPr/>
          </p:nvSpPr>
          <p:spPr>
            <a:xfrm>
              <a:off x="7204213" y="4893061"/>
              <a:ext cx="7587058" cy="1082259"/>
            </a:xfrm>
            <a:prstGeom prst="roundRect">
              <a:avLst/>
            </a:prstGeom>
            <a:solidFill>
              <a:schemeClr val="accent6">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25" dirty="0"/>
                <a:t>VoIP Gigabit Port (IPLE) Used for Programming, VoIP Traffic and Applications Default IP Address 172.16.0.10</a:t>
              </a:r>
            </a:p>
          </p:txBody>
        </p:sp>
        <p:cxnSp>
          <p:nvCxnSpPr>
            <p:cNvPr id="37" name="Straight Connector 36"/>
            <p:cNvCxnSpPr>
              <a:stCxn id="35" idx="0"/>
            </p:cNvCxnSpPr>
            <p:nvPr/>
          </p:nvCxnSpPr>
          <p:spPr>
            <a:xfrm flipV="1">
              <a:off x="6176036" y="5530124"/>
              <a:ext cx="1122696" cy="1534697"/>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712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0-#ppt_w/2"/>
                                          </p:val>
                                        </p:tav>
                                        <p:tav tm="100000">
                                          <p:val>
                                            <p:strVal val="#ppt_x"/>
                                          </p:val>
                                        </p:tav>
                                      </p:tavLst>
                                    </p:anim>
                                    <p:anim calcmode="lin" valueType="num">
                                      <p:cBhvr additive="base">
                                        <p:cTn id="14"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p:cNvSpPr txBox="1">
            <a:spLocks/>
          </p:cNvSpPr>
          <p:nvPr/>
        </p:nvSpPr>
        <p:spPr>
          <a:xfrm>
            <a:off x="33130" y="946306"/>
            <a:ext cx="10938510" cy="657828"/>
          </a:xfrm>
          <a:prstGeom prst="rect">
            <a:avLst/>
          </a:prstGeom>
        </p:spPr>
        <p:txBody>
          <a:bodyPr>
            <a:normAutofit/>
          </a:bodyPr>
          <a:lstStyle>
            <a:lvl1pPr marL="257130" indent="-257130" algn="l" rtl="0" eaLnBrk="1" fontAlgn="base" hangingPunct="1">
              <a:spcBef>
                <a:spcPts val="714"/>
              </a:spcBef>
              <a:spcAft>
                <a:spcPct val="0"/>
              </a:spcAft>
              <a:buClr>
                <a:schemeClr val="accent6"/>
              </a:buClr>
              <a:buFont typeface="Arial" panose="020B0604020202020204" pitchFamily="34" charset="0"/>
              <a:buChar char="▌"/>
              <a:defRPr kumimoji="1" sz="2900" b="0">
                <a:solidFill>
                  <a:schemeClr val="tx1"/>
                </a:solidFill>
                <a:latin typeface="Verdana" panose="020B0604030504040204" pitchFamily="34" charset="0"/>
                <a:ea typeface="+mn-ea"/>
                <a:cs typeface="Verdana" panose="020B0604030504040204" pitchFamily="34" charset="0"/>
              </a:defRPr>
            </a:lvl1pPr>
            <a:lvl2pPr marL="514260" indent="-257130" algn="l" rtl="0" eaLnBrk="1" fontAlgn="base" hangingPunct="1">
              <a:spcBef>
                <a:spcPts val="714"/>
              </a:spcBef>
              <a:spcAft>
                <a:spcPct val="0"/>
              </a:spcAft>
              <a:buClr>
                <a:schemeClr val="accent6"/>
              </a:buClr>
              <a:buFont typeface="Wingdings" pitchFamily="2" charset="2"/>
              <a:buChar char="l"/>
              <a:defRPr kumimoji="1" sz="2300" b="0">
                <a:solidFill>
                  <a:schemeClr val="tx1"/>
                </a:solidFill>
                <a:latin typeface="Verdana" panose="020B0604030504040204" pitchFamily="34" charset="0"/>
                <a:ea typeface="+mn-ea"/>
                <a:cs typeface="Verdana" panose="020B0604030504040204" pitchFamily="34" charset="0"/>
              </a:defRPr>
            </a:lvl2pPr>
            <a:lvl3pPr marL="668538" indent="-154278" algn="l" rtl="0" eaLnBrk="1" fontAlgn="base" hangingPunct="1">
              <a:spcBef>
                <a:spcPts val="714"/>
              </a:spcBef>
              <a:spcAft>
                <a:spcPct val="0"/>
              </a:spcAft>
              <a:buClr>
                <a:schemeClr val="accent6"/>
              </a:buClr>
              <a:buFont typeface="Arial" panose="020B0604020202020204" pitchFamily="34" charset="0"/>
              <a:buChar char="•"/>
              <a:defRPr kumimoji="1" sz="2000" b="0">
                <a:solidFill>
                  <a:schemeClr val="tx1"/>
                </a:solidFill>
                <a:latin typeface="Verdana" panose="020B0604030504040204" pitchFamily="34" charset="0"/>
                <a:ea typeface="+mn-ea"/>
                <a:cs typeface="Verdana" panose="020B0604030504040204" pitchFamily="34" charset="0"/>
              </a:defRPr>
            </a:lvl3pPr>
            <a:lvl4pPr marL="822816" indent="-154278" algn="l" rtl="0" eaLnBrk="1" fontAlgn="base" hangingPunct="1">
              <a:spcBef>
                <a:spcPts val="714"/>
              </a:spcBef>
              <a:spcAft>
                <a:spcPct val="0"/>
              </a:spcAft>
              <a:buClr>
                <a:schemeClr val="accent6"/>
              </a:buClr>
              <a:buFont typeface="Tahoma" pitchFamily="34" charset="0"/>
              <a:buChar char="–"/>
              <a:defRPr kumimoji="1" sz="1700" b="0">
                <a:solidFill>
                  <a:schemeClr val="tx1"/>
                </a:solidFill>
                <a:latin typeface="Verdana" panose="020B0604030504040204" pitchFamily="34" charset="0"/>
                <a:ea typeface="+mn-ea"/>
                <a:cs typeface="Verdana" panose="020B0604030504040204" pitchFamily="34" charset="0"/>
              </a:defRPr>
            </a:lvl4pPr>
            <a:lvl5pPr marL="1049966" indent="-224507" algn="l" rtl="0" eaLnBrk="1" fontAlgn="base" hangingPunct="1">
              <a:spcBef>
                <a:spcPct val="20000"/>
              </a:spcBef>
              <a:spcAft>
                <a:spcPct val="0"/>
              </a:spcAft>
              <a:buClr>
                <a:schemeClr val="accent6"/>
              </a:buClr>
              <a:buChar char="≫"/>
              <a:defRPr kumimoji="1" sz="1700" b="1">
                <a:solidFill>
                  <a:schemeClr val="tx1"/>
                </a:solidFill>
                <a:latin typeface="+mj-lt"/>
                <a:ea typeface="+mn-ea"/>
              </a:defRPr>
            </a:lvl5pPr>
            <a:lvl6pPr marL="3592106" indent="-326555" algn="l" rtl="0" eaLnBrk="1" fontAlgn="base" hangingPunct="1">
              <a:spcBef>
                <a:spcPct val="20000"/>
              </a:spcBef>
              <a:spcAft>
                <a:spcPct val="0"/>
              </a:spcAft>
              <a:buChar char="≫"/>
              <a:defRPr kumimoji="1" sz="2900">
                <a:solidFill>
                  <a:schemeClr val="tx1"/>
                </a:solidFill>
                <a:latin typeface="Arial" charset="0"/>
                <a:ea typeface="+mn-ea"/>
              </a:defRPr>
            </a:lvl6pPr>
            <a:lvl7pPr marL="4245216" indent="-326555" algn="l" rtl="0" eaLnBrk="1" fontAlgn="base" hangingPunct="1">
              <a:spcBef>
                <a:spcPct val="20000"/>
              </a:spcBef>
              <a:spcAft>
                <a:spcPct val="0"/>
              </a:spcAft>
              <a:buChar char="≫"/>
              <a:defRPr kumimoji="1" sz="2900">
                <a:solidFill>
                  <a:schemeClr val="tx1"/>
                </a:solidFill>
                <a:latin typeface="Arial" charset="0"/>
                <a:ea typeface="+mn-ea"/>
              </a:defRPr>
            </a:lvl7pPr>
            <a:lvl8pPr marL="4898327" indent="-326555" algn="l" rtl="0" eaLnBrk="1" fontAlgn="base" hangingPunct="1">
              <a:spcBef>
                <a:spcPct val="20000"/>
              </a:spcBef>
              <a:spcAft>
                <a:spcPct val="0"/>
              </a:spcAft>
              <a:buChar char="≫"/>
              <a:defRPr kumimoji="1" sz="2900">
                <a:solidFill>
                  <a:schemeClr val="tx1"/>
                </a:solidFill>
                <a:latin typeface="Arial" charset="0"/>
                <a:ea typeface="+mn-ea"/>
              </a:defRPr>
            </a:lvl8pPr>
            <a:lvl9pPr marL="5551437" indent="-326555" algn="l" rtl="0" eaLnBrk="1" fontAlgn="base" hangingPunct="1">
              <a:spcBef>
                <a:spcPct val="20000"/>
              </a:spcBef>
              <a:spcAft>
                <a:spcPct val="0"/>
              </a:spcAft>
              <a:buChar char="≫"/>
              <a:defRPr kumimoji="1" sz="2900">
                <a:solidFill>
                  <a:schemeClr val="tx1"/>
                </a:solidFill>
                <a:latin typeface="Arial" charset="0"/>
                <a:ea typeface="+mn-ea"/>
              </a:defRPr>
            </a:lvl9pPr>
          </a:lstStyle>
          <a:p>
            <a:pPr defTabSz="914400"/>
            <a:r>
              <a:rPr lang="en-US" kern="0" smtClean="0"/>
              <a:t>SV9100 CPU</a:t>
            </a:r>
            <a:endParaRPr lang="en-US" kern="0" dirty="0"/>
          </a:p>
        </p:txBody>
      </p:sp>
      <p:sp>
        <p:nvSpPr>
          <p:cNvPr id="4" name="Title 2"/>
          <p:cNvSpPr>
            <a:spLocks noGrp="1"/>
          </p:cNvSpPr>
          <p:nvPr>
            <p:ph type="title"/>
          </p:nvPr>
        </p:nvSpPr>
        <p:spPr>
          <a:xfrm>
            <a:off x="33131" y="26504"/>
            <a:ext cx="10937528" cy="647701"/>
          </a:xfrm>
        </p:spPr>
        <p:txBody>
          <a:bodyPr>
            <a:normAutofit fontScale="90000"/>
          </a:bodyPr>
          <a:lstStyle/>
          <a:p>
            <a:r>
              <a:rPr lang="en-US" sz="3600" dirty="0"/>
              <a:t>SV9100 CPU </a:t>
            </a:r>
            <a:r>
              <a:rPr lang="en-US" sz="3600" dirty="0" smtClean="0"/>
              <a:t>(Connection)</a:t>
            </a:r>
            <a:endParaRPr lang="en-US" sz="3600" dirty="0"/>
          </a:p>
        </p:txBody>
      </p:sp>
      <p:pic>
        <p:nvPicPr>
          <p:cNvPr id="5" name="Picture 4"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2133600" y="1604134"/>
            <a:ext cx="10923435" cy="1750717"/>
          </a:xfrm>
          <a:prstGeom prst="rect">
            <a:avLst/>
          </a:prstGeom>
          <a:ln>
            <a:noFill/>
          </a:ln>
          <a:effectLst>
            <a:glow rad="228600">
              <a:schemeClr val="accent6">
                <a:lumMod val="75000"/>
                <a:lumOff val="25000"/>
                <a:alpha val="40000"/>
              </a:schemeClr>
            </a:glow>
            <a:outerShdw blurRad="292100" dist="139700" dir="2700000" algn="tl" rotWithShape="0">
              <a:srgbClr val="333333">
                <a:alpha val="65000"/>
              </a:srgbClr>
            </a:outerShdw>
          </a:effectLst>
        </p:spPr>
      </p:pic>
      <p:pic>
        <p:nvPicPr>
          <p:cNvPr id="2" name="Picture 1"/>
          <p:cNvPicPr>
            <a:picLocks noChangeAspect="1"/>
          </p:cNvPicPr>
          <p:nvPr/>
        </p:nvPicPr>
        <p:blipFill>
          <a:blip r:embed="rId3">
            <a:clrChange>
              <a:clrFrom>
                <a:srgbClr val="FEFEFE"/>
              </a:clrFrom>
              <a:clrTo>
                <a:srgbClr val="FEFEFE">
                  <a:alpha val="0"/>
                </a:srgbClr>
              </a:clrTo>
            </a:clrChange>
          </a:blip>
          <a:stretch>
            <a:fillRect/>
          </a:stretch>
        </p:blipFill>
        <p:spPr>
          <a:xfrm>
            <a:off x="359710" y="5450127"/>
            <a:ext cx="3917151" cy="2634182"/>
          </a:xfrm>
          <a:prstGeom prst="rect">
            <a:avLst/>
          </a:prstGeom>
        </p:spPr>
      </p:pic>
      <p:pic>
        <p:nvPicPr>
          <p:cNvPr id="7" name="Picture 6"/>
          <p:cNvPicPr>
            <a:picLocks noChangeAspect="1"/>
          </p:cNvPicPr>
          <p:nvPr/>
        </p:nvPicPr>
        <p:blipFill>
          <a:blip r:embed="rId4"/>
          <a:stretch>
            <a:fillRect/>
          </a:stretch>
        </p:blipFill>
        <p:spPr>
          <a:xfrm>
            <a:off x="5867400" y="4876800"/>
            <a:ext cx="3167511" cy="1494191"/>
          </a:xfrm>
          <a:prstGeom prst="rect">
            <a:avLst/>
          </a:prstGeom>
        </p:spPr>
      </p:pic>
      <p:grpSp>
        <p:nvGrpSpPr>
          <p:cNvPr id="38" name="Group 37"/>
          <p:cNvGrpSpPr/>
          <p:nvPr/>
        </p:nvGrpSpPr>
        <p:grpSpPr>
          <a:xfrm>
            <a:off x="33130" y="2080343"/>
            <a:ext cx="4462670" cy="2399928"/>
            <a:chOff x="33130" y="2080343"/>
            <a:chExt cx="4462670" cy="2399928"/>
          </a:xfrm>
        </p:grpSpPr>
        <p:sp>
          <p:nvSpPr>
            <p:cNvPr id="14" name="Rounded Rectangle 13"/>
            <p:cNvSpPr/>
            <p:nvPr/>
          </p:nvSpPr>
          <p:spPr>
            <a:xfrm>
              <a:off x="33130" y="3764388"/>
              <a:ext cx="4462670" cy="715883"/>
            </a:xfrm>
            <a:prstGeom prst="roundRect">
              <a:avLst/>
            </a:prstGeom>
            <a:solidFill>
              <a:schemeClr val="accent6">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VoIP Gigabit Port (</a:t>
              </a:r>
              <a:r>
                <a:rPr lang="en-US" sz="2000" dirty="0" smtClean="0"/>
                <a:t>IPLE)</a:t>
              </a:r>
            </a:p>
            <a:p>
              <a:pPr algn="ctr"/>
              <a:r>
                <a:rPr lang="en-US" sz="2000" dirty="0" smtClean="0"/>
                <a:t>Default </a:t>
              </a:r>
              <a:r>
                <a:rPr lang="en-US" sz="2000" dirty="0"/>
                <a:t>IP Address 172.16.0.10</a:t>
              </a:r>
            </a:p>
          </p:txBody>
        </p:sp>
        <p:sp>
          <p:nvSpPr>
            <p:cNvPr id="16" name="Rectangle 15"/>
            <p:cNvSpPr/>
            <p:nvPr/>
          </p:nvSpPr>
          <p:spPr>
            <a:xfrm>
              <a:off x="3124200" y="2080343"/>
              <a:ext cx="1371600" cy="984599"/>
            </a:xfrm>
            <a:prstGeom prst="rect">
              <a:avLst/>
            </a:prstGeom>
            <a:noFill/>
            <a:ln w="50800">
              <a:solidFill>
                <a:schemeClr val="accent6">
                  <a:lumMod val="75000"/>
                  <a:lumOff val="25000"/>
                </a:schemeClr>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cxnSp>
          <p:nvCxnSpPr>
            <p:cNvPr id="17" name="Straight Connector 16"/>
            <p:cNvCxnSpPr>
              <a:endCxn id="14" idx="0"/>
            </p:cNvCxnSpPr>
            <p:nvPr/>
          </p:nvCxnSpPr>
          <p:spPr>
            <a:xfrm flipH="1">
              <a:off x="2264465" y="3064942"/>
              <a:ext cx="1012135" cy="699446"/>
            </a:xfrm>
            <a:prstGeom prst="line">
              <a:avLst/>
            </a:prstGeom>
            <a:ln w="50800">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9372600" y="867243"/>
            <a:ext cx="4935961" cy="2487608"/>
            <a:chOff x="9372600" y="867243"/>
            <a:chExt cx="4935961" cy="2487608"/>
          </a:xfrm>
        </p:grpSpPr>
        <p:sp>
          <p:nvSpPr>
            <p:cNvPr id="10" name="Rounded Rectangle 9"/>
            <p:cNvSpPr/>
            <p:nvPr/>
          </p:nvSpPr>
          <p:spPr>
            <a:xfrm>
              <a:off x="9372600" y="867243"/>
              <a:ext cx="4935961" cy="697149"/>
            </a:xfrm>
            <a:prstGeom prst="roundRect">
              <a:avLst/>
            </a:prstGeom>
            <a:solidFill>
              <a:schemeClr val="accent6">
                <a:lumMod val="90000"/>
                <a:lumOff val="1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Ethernet </a:t>
              </a:r>
              <a:r>
                <a:rPr lang="en-US" sz="2000" dirty="0" smtClean="0"/>
                <a:t>Connection</a:t>
              </a:r>
            </a:p>
            <a:p>
              <a:pPr algn="ctr"/>
              <a:r>
                <a:rPr lang="en-US" sz="2000" dirty="0" smtClean="0"/>
                <a:t> Default </a:t>
              </a:r>
              <a:r>
                <a:rPr lang="en-US" sz="2000" dirty="0"/>
                <a:t>IP Address is 192.168.0.10</a:t>
              </a:r>
            </a:p>
          </p:txBody>
        </p:sp>
        <p:sp>
          <p:nvSpPr>
            <p:cNvPr id="20" name="Rectangle 19"/>
            <p:cNvSpPr/>
            <p:nvPr/>
          </p:nvSpPr>
          <p:spPr>
            <a:xfrm>
              <a:off x="10822572" y="2105013"/>
              <a:ext cx="1369427" cy="1249838"/>
            </a:xfrm>
            <a:prstGeom prst="rect">
              <a:avLst/>
            </a:prstGeom>
            <a:noFill/>
            <a:ln w="50800">
              <a:solidFill>
                <a:schemeClr val="accent6">
                  <a:lumMod val="90000"/>
                  <a:lumOff val="10000"/>
                </a:schemeClr>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cxnSp>
          <p:nvCxnSpPr>
            <p:cNvPr id="21" name="Straight Connector 20"/>
            <p:cNvCxnSpPr/>
            <p:nvPr/>
          </p:nvCxnSpPr>
          <p:spPr>
            <a:xfrm flipV="1">
              <a:off x="11507285" y="1536741"/>
              <a:ext cx="554583" cy="568272"/>
            </a:xfrm>
            <a:prstGeom prst="line">
              <a:avLst/>
            </a:prstGeom>
            <a:ln w="50800">
              <a:solidFill>
                <a:schemeClr val="accent6">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26" name="Freeform 25"/>
          <p:cNvSpPr/>
          <p:nvPr/>
        </p:nvSpPr>
        <p:spPr bwMode="auto">
          <a:xfrm>
            <a:off x="3798277" y="5886721"/>
            <a:ext cx="3646095" cy="1517803"/>
          </a:xfrm>
          <a:custGeom>
            <a:avLst/>
            <a:gdLst>
              <a:gd name="connsiteX0" fmla="*/ 0 w 3646095"/>
              <a:gd name="connsiteY0" fmla="*/ 1487094 h 1517803"/>
              <a:gd name="connsiteX1" fmla="*/ 3505200 w 3646095"/>
              <a:gd name="connsiteY1" fmla="*/ 1334694 h 1517803"/>
              <a:gd name="connsiteX2" fmla="*/ 2965938 w 3646095"/>
              <a:gd name="connsiteY2" fmla="*/ 92048 h 1517803"/>
              <a:gd name="connsiteX3" fmla="*/ 3059723 w 3646095"/>
              <a:gd name="connsiteY3" fmla="*/ 92048 h 1517803"/>
              <a:gd name="connsiteX4" fmla="*/ 3012831 w 3646095"/>
              <a:gd name="connsiteY4" fmla="*/ 92048 h 1517803"/>
              <a:gd name="connsiteX5" fmla="*/ 2989385 w 3646095"/>
              <a:gd name="connsiteY5" fmla="*/ 33433 h 151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6095" h="1517803">
                <a:moveTo>
                  <a:pt x="0" y="1487094"/>
                </a:moveTo>
                <a:cubicBezTo>
                  <a:pt x="1505438" y="1527148"/>
                  <a:pt x="3010877" y="1567202"/>
                  <a:pt x="3505200" y="1334694"/>
                </a:cubicBezTo>
                <a:cubicBezTo>
                  <a:pt x="3999523" y="1102186"/>
                  <a:pt x="3040184" y="299156"/>
                  <a:pt x="2965938" y="92048"/>
                </a:cubicBezTo>
                <a:cubicBezTo>
                  <a:pt x="2891692" y="-115060"/>
                  <a:pt x="3059723" y="92048"/>
                  <a:pt x="3059723" y="92048"/>
                </a:cubicBezTo>
                <a:cubicBezTo>
                  <a:pt x="3067538" y="92048"/>
                  <a:pt x="3024554" y="101817"/>
                  <a:pt x="3012831" y="92048"/>
                </a:cubicBezTo>
                <a:cubicBezTo>
                  <a:pt x="3001108" y="82279"/>
                  <a:pt x="2995246" y="57856"/>
                  <a:pt x="2989385" y="33433"/>
                </a:cubicBezTo>
              </a:path>
            </a:pathLst>
          </a:custGeom>
          <a:no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ＭＳ Ｐゴシック" charset="-128"/>
            </a:endParaRPr>
          </a:p>
        </p:txBody>
      </p:sp>
      <p:sp>
        <p:nvSpPr>
          <p:cNvPr id="27" name="Freeform 26"/>
          <p:cNvSpPr/>
          <p:nvPr/>
        </p:nvSpPr>
        <p:spPr bwMode="auto">
          <a:xfrm>
            <a:off x="3786554" y="5967046"/>
            <a:ext cx="3230022" cy="1458528"/>
          </a:xfrm>
          <a:custGeom>
            <a:avLst/>
            <a:gdLst>
              <a:gd name="connsiteX0" fmla="*/ 0 w 3230022"/>
              <a:gd name="connsiteY0" fmla="*/ 1441939 h 1458528"/>
              <a:gd name="connsiteX1" fmla="*/ 3024554 w 3230022"/>
              <a:gd name="connsiteY1" fmla="*/ 1254369 h 1458528"/>
              <a:gd name="connsiteX2" fmla="*/ 2965938 w 3230022"/>
              <a:gd name="connsiteY2" fmla="*/ 0 h 1458528"/>
              <a:gd name="connsiteX3" fmla="*/ 2965938 w 3230022"/>
              <a:gd name="connsiteY3" fmla="*/ 0 h 1458528"/>
              <a:gd name="connsiteX4" fmla="*/ 3071446 w 3230022"/>
              <a:gd name="connsiteY4" fmla="*/ 269631 h 1458528"/>
              <a:gd name="connsiteX5" fmla="*/ 3071446 w 3230022"/>
              <a:gd name="connsiteY5" fmla="*/ 269631 h 1458528"/>
              <a:gd name="connsiteX6" fmla="*/ 3012831 w 3230022"/>
              <a:gd name="connsiteY6" fmla="*/ 58616 h 1458528"/>
              <a:gd name="connsiteX7" fmla="*/ 3012831 w 3230022"/>
              <a:gd name="connsiteY7" fmla="*/ 58616 h 145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022" h="1458528">
                <a:moveTo>
                  <a:pt x="0" y="1441939"/>
                </a:moveTo>
                <a:cubicBezTo>
                  <a:pt x="1265115" y="1468315"/>
                  <a:pt x="2530231" y="1494692"/>
                  <a:pt x="3024554" y="1254369"/>
                </a:cubicBezTo>
                <a:cubicBezTo>
                  <a:pt x="3518877" y="1014046"/>
                  <a:pt x="2965938" y="0"/>
                  <a:pt x="2965938" y="0"/>
                </a:cubicBezTo>
                <a:lnTo>
                  <a:pt x="2965938" y="0"/>
                </a:lnTo>
                <a:lnTo>
                  <a:pt x="3071446" y="269631"/>
                </a:lnTo>
                <a:lnTo>
                  <a:pt x="3071446" y="269631"/>
                </a:lnTo>
                <a:lnTo>
                  <a:pt x="3012831" y="58616"/>
                </a:lnTo>
                <a:lnTo>
                  <a:pt x="3012831" y="58616"/>
                </a:lnTo>
              </a:path>
            </a:pathLst>
          </a:custGeom>
          <a:noFill/>
          <a:ln w="79375">
            <a:solidFill>
              <a:srgbClr val="FFFF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ＭＳ Ｐゴシック" charset="-128"/>
            </a:endParaRPr>
          </a:p>
        </p:txBody>
      </p:sp>
      <p:sp>
        <p:nvSpPr>
          <p:cNvPr id="28" name="Freeform 27"/>
          <p:cNvSpPr/>
          <p:nvPr/>
        </p:nvSpPr>
        <p:spPr bwMode="auto">
          <a:xfrm>
            <a:off x="7450111" y="2646626"/>
            <a:ext cx="4554805" cy="3457167"/>
          </a:xfrm>
          <a:custGeom>
            <a:avLst/>
            <a:gdLst>
              <a:gd name="connsiteX0" fmla="*/ 0 w 4554805"/>
              <a:gd name="connsiteY0" fmla="*/ 3184548 h 3457167"/>
              <a:gd name="connsiteX1" fmla="*/ 4272197 w 4554805"/>
              <a:gd name="connsiteY1" fmla="*/ 3184548 h 3457167"/>
              <a:gd name="connsiteX2" fmla="*/ 4152276 w 4554805"/>
              <a:gd name="connsiteY2" fmla="*/ 351407 h 3457167"/>
              <a:gd name="connsiteX3" fmla="*/ 4167266 w 4554805"/>
              <a:gd name="connsiteY3" fmla="*/ 141544 h 3457167"/>
            </a:gdLst>
            <a:ahLst/>
            <a:cxnLst>
              <a:cxn ang="0">
                <a:pos x="connsiteX0" y="connsiteY0"/>
              </a:cxn>
              <a:cxn ang="0">
                <a:pos x="connsiteX1" y="connsiteY1"/>
              </a:cxn>
              <a:cxn ang="0">
                <a:pos x="connsiteX2" y="connsiteY2"/>
              </a:cxn>
              <a:cxn ang="0">
                <a:pos x="connsiteX3" y="connsiteY3"/>
              </a:cxn>
            </a:cxnLst>
            <a:rect l="l" t="t" r="r" b="b"/>
            <a:pathLst>
              <a:path w="4554805" h="3457167">
                <a:moveTo>
                  <a:pt x="0" y="3184548"/>
                </a:moveTo>
                <a:cubicBezTo>
                  <a:pt x="1790075" y="3420643"/>
                  <a:pt x="3580151" y="3656738"/>
                  <a:pt x="4272197" y="3184548"/>
                </a:cubicBezTo>
                <a:cubicBezTo>
                  <a:pt x="4964243" y="2712358"/>
                  <a:pt x="4169764" y="858574"/>
                  <a:pt x="4152276" y="351407"/>
                </a:cubicBezTo>
                <a:cubicBezTo>
                  <a:pt x="4134788" y="-155760"/>
                  <a:pt x="4151027" y="-7108"/>
                  <a:pt x="4167266" y="141544"/>
                </a:cubicBezTo>
              </a:path>
            </a:pathLst>
          </a:custGeom>
          <a:noFill/>
          <a:ln w="63500">
            <a:solidFill>
              <a:srgbClr val="FFFF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ＭＳ Ｐゴシック" charset="-128"/>
            </a:endParaRPr>
          </a:p>
        </p:txBody>
      </p:sp>
      <p:sp>
        <p:nvSpPr>
          <p:cNvPr id="31" name="Rounded Rectangle 30"/>
          <p:cNvSpPr/>
          <p:nvPr/>
        </p:nvSpPr>
        <p:spPr>
          <a:xfrm>
            <a:off x="4421649" y="7544365"/>
            <a:ext cx="4935961" cy="697149"/>
          </a:xfrm>
          <a:prstGeom prst="round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Ethernet </a:t>
            </a:r>
            <a:r>
              <a:rPr lang="en-US" sz="2000" dirty="0" smtClean="0"/>
              <a:t>Connection</a:t>
            </a:r>
          </a:p>
          <a:p>
            <a:pPr algn="ctr"/>
            <a:r>
              <a:rPr lang="en-US" sz="2000" dirty="0" smtClean="0"/>
              <a:t> IP </a:t>
            </a:r>
            <a:r>
              <a:rPr lang="en-US" sz="2000" dirty="0"/>
              <a:t>Address is </a:t>
            </a:r>
            <a:r>
              <a:rPr lang="en-US" sz="2000" dirty="0" smtClean="0"/>
              <a:t>192.168.0.11</a:t>
            </a:r>
            <a:endParaRPr lang="en-US" sz="2000" dirty="0"/>
          </a:p>
        </p:txBody>
      </p:sp>
      <p:sp>
        <p:nvSpPr>
          <p:cNvPr id="33" name="Freeform 32"/>
          <p:cNvSpPr/>
          <p:nvPr/>
        </p:nvSpPr>
        <p:spPr bwMode="auto">
          <a:xfrm>
            <a:off x="3768093" y="2726357"/>
            <a:ext cx="4581428" cy="2999886"/>
          </a:xfrm>
          <a:custGeom>
            <a:avLst/>
            <a:gdLst>
              <a:gd name="connsiteX0" fmla="*/ 4581428 w 4581428"/>
              <a:gd name="connsiteY0" fmla="*/ 2999886 h 2999886"/>
              <a:gd name="connsiteX1" fmla="*/ 1673337 w 4581428"/>
              <a:gd name="connsiteY1" fmla="*/ 1965564 h 2999886"/>
              <a:gd name="connsiteX2" fmla="*/ 249271 w 4581428"/>
              <a:gd name="connsiteY2" fmla="*/ 181735 h 2999886"/>
              <a:gd name="connsiteX3" fmla="*/ 9428 w 4581428"/>
              <a:gd name="connsiteY3" fmla="*/ 151754 h 2999886"/>
            </a:gdLst>
            <a:ahLst/>
            <a:cxnLst>
              <a:cxn ang="0">
                <a:pos x="connsiteX0" y="connsiteY0"/>
              </a:cxn>
              <a:cxn ang="0">
                <a:pos x="connsiteX1" y="connsiteY1"/>
              </a:cxn>
              <a:cxn ang="0">
                <a:pos x="connsiteX2" y="connsiteY2"/>
              </a:cxn>
              <a:cxn ang="0">
                <a:pos x="connsiteX3" y="connsiteY3"/>
              </a:cxn>
            </a:cxnLst>
            <a:rect l="l" t="t" r="r" b="b"/>
            <a:pathLst>
              <a:path w="4581428" h="2999886">
                <a:moveTo>
                  <a:pt x="4581428" y="2999886"/>
                </a:moveTo>
                <a:cubicBezTo>
                  <a:pt x="3488395" y="2717571"/>
                  <a:pt x="2395363" y="2435256"/>
                  <a:pt x="1673337" y="1965564"/>
                </a:cubicBezTo>
                <a:cubicBezTo>
                  <a:pt x="951311" y="1495872"/>
                  <a:pt x="526589" y="484037"/>
                  <a:pt x="249271" y="181735"/>
                </a:cubicBezTo>
                <a:cubicBezTo>
                  <a:pt x="-28047" y="-120567"/>
                  <a:pt x="-9310" y="15593"/>
                  <a:pt x="9428" y="151754"/>
                </a:cubicBezTo>
              </a:path>
            </a:pathLst>
          </a:custGeom>
          <a:noFill/>
          <a:ln w="60325">
            <a:solidFill>
              <a:srgbClr val="FFFF00"/>
            </a:solid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ＭＳ Ｐゴシック" charset="-128"/>
            </a:endParaRPr>
          </a:p>
        </p:txBody>
      </p:sp>
      <p:sp>
        <p:nvSpPr>
          <p:cNvPr id="36" name="Rounded Rectangle 35"/>
          <p:cNvSpPr/>
          <p:nvPr/>
        </p:nvSpPr>
        <p:spPr>
          <a:xfrm>
            <a:off x="4421648" y="7544365"/>
            <a:ext cx="4935961" cy="697149"/>
          </a:xfrm>
          <a:prstGeom prst="round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Ethernet </a:t>
            </a:r>
            <a:r>
              <a:rPr lang="en-US" sz="2000" dirty="0" smtClean="0"/>
              <a:t>Connection</a:t>
            </a:r>
          </a:p>
          <a:p>
            <a:pPr algn="ctr"/>
            <a:r>
              <a:rPr lang="en-US" sz="2000" dirty="0" smtClean="0"/>
              <a:t> IP </a:t>
            </a:r>
            <a:r>
              <a:rPr lang="en-US" sz="2000" dirty="0"/>
              <a:t>Address is </a:t>
            </a:r>
            <a:r>
              <a:rPr lang="en-US" sz="2000" dirty="0" smtClean="0"/>
              <a:t>172.16.0.11</a:t>
            </a:r>
            <a:endParaRPr lang="en-US" sz="2000" dirty="0"/>
          </a:p>
        </p:txBody>
      </p:sp>
    </p:spTree>
    <p:extLst>
      <p:ext uri="{BB962C8B-B14F-4D97-AF65-F5344CB8AC3E}">
        <p14:creationId xmlns:p14="http://schemas.microsoft.com/office/powerpoint/2010/main" val="84396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8" grpId="1" animBg="1"/>
      <p:bldP spid="31" grpId="0" animBg="1"/>
      <p:bldP spid="31" grpId="1" animBg="1"/>
      <p:bldP spid="33" grpId="0" animBg="1"/>
      <p:bldP spid="3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02278"/>
            <a:ext cx="13030200" cy="584836"/>
          </a:xfrm>
        </p:spPr>
        <p:txBody>
          <a:bodyPr>
            <a:noAutofit/>
          </a:bodyPr>
          <a:lstStyle/>
          <a:p>
            <a:r>
              <a:rPr lang="en-US" sz="3200" dirty="0" smtClean="0"/>
              <a:t>SV9100 Passwords (90-02 Admin. Programming Passwords)</a:t>
            </a:r>
            <a:endParaRPr lang="en-US" sz="3200" dirty="0"/>
          </a:p>
        </p:txBody>
      </p:sp>
      <p:pic>
        <p:nvPicPr>
          <p:cNvPr id="4" name="Picture 3"/>
          <p:cNvPicPr>
            <a:picLocks noChangeAspect="1"/>
          </p:cNvPicPr>
          <p:nvPr/>
        </p:nvPicPr>
        <p:blipFill>
          <a:blip r:embed="rId2"/>
          <a:stretch>
            <a:fillRect/>
          </a:stretch>
        </p:blipFill>
        <p:spPr>
          <a:xfrm>
            <a:off x="2373652" y="990600"/>
            <a:ext cx="10195849" cy="3106770"/>
          </a:xfrm>
          <a:prstGeom prst="rect">
            <a:avLst/>
          </a:prstGeom>
          <a:ln w="44450">
            <a:solidFill>
              <a:schemeClr val="accent6"/>
            </a:solidFill>
          </a:ln>
          <a:effectLst>
            <a:outerShdw blurRad="292100" dist="139700" dir="2700000" algn="tl" rotWithShape="0">
              <a:srgbClr val="333333">
                <a:alpha val="65000"/>
              </a:srgbClr>
            </a:outerShdw>
          </a:effectLst>
        </p:spPr>
      </p:pic>
      <p:sp>
        <p:nvSpPr>
          <p:cNvPr id="5" name="Content Placeholder 1"/>
          <p:cNvSpPr txBox="1">
            <a:spLocks/>
          </p:cNvSpPr>
          <p:nvPr/>
        </p:nvSpPr>
        <p:spPr>
          <a:xfrm>
            <a:off x="1786016" y="4390002"/>
            <a:ext cx="10938510" cy="1782198"/>
          </a:xfrm>
          <a:prstGeom prst="rect">
            <a:avLst/>
          </a:prstGeom>
        </p:spPr>
        <p:txBody>
          <a:bodyPr/>
          <a:lstStyle/>
          <a:p>
            <a:pPr marL="418256" indent="-418256" defTabSz="1115345">
              <a:spcBef>
                <a:spcPct val="20000"/>
              </a:spcBef>
              <a:buFont typeface="Arial" pitchFamily="34" charset="0"/>
              <a:buChar char="•"/>
              <a:defRPr/>
            </a:pPr>
            <a:r>
              <a:rPr lang="en-US" sz="3938" b="1" u="sng" dirty="0">
                <a:solidFill>
                  <a:srgbClr val="FF0000"/>
                </a:solidFill>
                <a:latin typeface="Helvetica" pitchFamily="34" charset="0"/>
              </a:rPr>
              <a:t>Manufacturer Level</a:t>
            </a:r>
            <a:r>
              <a:rPr lang="en-US" sz="3938" b="1" dirty="0">
                <a:solidFill>
                  <a:srgbClr val="FF0000"/>
                </a:solidFill>
                <a:latin typeface="Helvetica" pitchFamily="34" charset="0"/>
              </a:rPr>
              <a:t> 	necii	</a:t>
            </a:r>
            <a:r>
              <a:rPr lang="en-US" sz="3938" b="1" dirty="0" smtClean="0">
                <a:solidFill>
                  <a:srgbClr val="FF0000"/>
                </a:solidFill>
                <a:latin typeface="Helvetica" pitchFamily="34" charset="0"/>
              </a:rPr>
              <a:t>47544</a:t>
            </a:r>
            <a:endParaRPr lang="en-US" sz="3938" b="1" dirty="0">
              <a:solidFill>
                <a:srgbClr val="FF0000"/>
              </a:solidFill>
              <a:latin typeface="Helvetica" pitchFamily="34" charset="0"/>
            </a:endParaRPr>
          </a:p>
          <a:p>
            <a:pPr marL="418256" indent="-418256" defTabSz="1115345">
              <a:spcBef>
                <a:spcPct val="20000"/>
              </a:spcBef>
              <a:buFont typeface="Arial" pitchFamily="34" charset="0"/>
              <a:buChar char="•"/>
              <a:defRPr/>
            </a:pPr>
            <a:r>
              <a:rPr lang="en-US" sz="3938" u="sng" dirty="0">
                <a:latin typeface="Helvetica" pitchFamily="34" charset="0"/>
              </a:rPr>
              <a:t>Installer Level</a:t>
            </a:r>
            <a:r>
              <a:rPr lang="en-US" sz="3938" dirty="0">
                <a:latin typeface="Helvetica" pitchFamily="34" charset="0"/>
              </a:rPr>
              <a:t>		tech		12345678</a:t>
            </a:r>
          </a:p>
          <a:p>
            <a:pPr marL="418256" indent="-418256" defTabSz="1115345">
              <a:spcBef>
                <a:spcPct val="20000"/>
              </a:spcBef>
              <a:buFont typeface="Arial" pitchFamily="34" charset="0"/>
              <a:buChar char="•"/>
              <a:defRPr/>
            </a:pPr>
            <a:r>
              <a:rPr lang="en-US" sz="3938" u="sng" dirty="0">
                <a:latin typeface="Helvetica" pitchFamily="34" charset="0"/>
              </a:rPr>
              <a:t>Sys. Admin Level (A)</a:t>
            </a:r>
            <a:r>
              <a:rPr lang="en-US" sz="3938" dirty="0">
                <a:latin typeface="Helvetica" pitchFamily="34" charset="0"/>
              </a:rPr>
              <a:t>	ADMIN1	0000</a:t>
            </a:r>
          </a:p>
          <a:p>
            <a:pPr marL="418256" indent="-418256" defTabSz="1115345">
              <a:spcBef>
                <a:spcPct val="20000"/>
              </a:spcBef>
              <a:buFont typeface="Arial" pitchFamily="34" charset="0"/>
              <a:buChar char="•"/>
              <a:defRPr/>
            </a:pPr>
            <a:r>
              <a:rPr lang="en-US" sz="3938" u="sng" dirty="0">
                <a:latin typeface="Helvetica" pitchFamily="34" charset="0"/>
              </a:rPr>
              <a:t>Sys. Admin Level (B)</a:t>
            </a:r>
            <a:r>
              <a:rPr lang="en-US" sz="3938" dirty="0">
                <a:latin typeface="Helvetica" pitchFamily="34" charset="0"/>
              </a:rPr>
              <a:t>	ADMIN2	9999</a:t>
            </a:r>
          </a:p>
          <a:p>
            <a:pPr marL="418256" indent="-418256" defTabSz="1115345">
              <a:spcBef>
                <a:spcPct val="20000"/>
              </a:spcBef>
              <a:buFont typeface="Arial" pitchFamily="34" charset="0"/>
              <a:buChar char="•"/>
              <a:defRPr/>
            </a:pPr>
            <a:r>
              <a:rPr lang="en-US" sz="3938" u="sng" dirty="0">
                <a:latin typeface="Helvetica" pitchFamily="34" charset="0"/>
              </a:rPr>
              <a:t>User Admin Level</a:t>
            </a:r>
            <a:r>
              <a:rPr lang="en-US" sz="3938" dirty="0">
                <a:latin typeface="Helvetica" pitchFamily="34" charset="0"/>
              </a:rPr>
              <a:t>		USER1	1111</a:t>
            </a:r>
          </a:p>
        </p:txBody>
      </p:sp>
    </p:spTree>
    <p:extLst>
      <p:ext uri="{BB962C8B-B14F-4D97-AF65-F5344CB8AC3E}">
        <p14:creationId xmlns:p14="http://schemas.microsoft.com/office/powerpoint/2010/main" val="255724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lide(fromBottom)">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slide(fromBottom)">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slide(fromBottom)">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slide(fromBottom)">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0062"/>
            <a:ext cx="14054400" cy="561600"/>
          </a:xfrm>
        </p:spPr>
        <p:txBody>
          <a:bodyPr>
            <a:noAutofit/>
          </a:bodyPr>
          <a:lstStyle/>
          <a:p>
            <a:r>
              <a:rPr lang="en-US" sz="3200" dirty="0" smtClean="0"/>
              <a:t>SV9100 WebPro Log In</a:t>
            </a:r>
            <a:endParaRPr lang="en-US" sz="3200" dirty="0"/>
          </a:p>
        </p:txBody>
      </p:sp>
      <p:pic>
        <p:nvPicPr>
          <p:cNvPr id="4" name="Picture 3"/>
          <p:cNvPicPr>
            <a:picLocks noChangeAspect="1"/>
          </p:cNvPicPr>
          <p:nvPr/>
        </p:nvPicPr>
        <p:blipFill>
          <a:blip r:embed="rId2"/>
          <a:stretch>
            <a:fillRect/>
          </a:stretch>
        </p:blipFill>
        <p:spPr>
          <a:xfrm>
            <a:off x="0" y="838200"/>
            <a:ext cx="14630400" cy="7391400"/>
          </a:xfrm>
          <a:prstGeom prst="rect">
            <a:avLst/>
          </a:prstGeom>
        </p:spPr>
      </p:pic>
      <p:pic>
        <p:nvPicPr>
          <p:cNvPr id="5" name="Picture 4"/>
          <p:cNvPicPr>
            <a:picLocks noChangeAspect="1"/>
          </p:cNvPicPr>
          <p:nvPr/>
        </p:nvPicPr>
        <p:blipFill>
          <a:blip r:embed="rId3"/>
          <a:stretch>
            <a:fillRect/>
          </a:stretch>
        </p:blipFill>
        <p:spPr>
          <a:xfrm>
            <a:off x="1371600" y="1131277"/>
            <a:ext cx="1219200" cy="271749"/>
          </a:xfrm>
          <a:prstGeom prst="rect">
            <a:avLst/>
          </a:prstGeom>
        </p:spPr>
      </p:pic>
      <p:sp>
        <p:nvSpPr>
          <p:cNvPr id="6" name="Rounded Rectangle 5"/>
          <p:cNvSpPr/>
          <p:nvPr/>
        </p:nvSpPr>
        <p:spPr bwMode="auto">
          <a:xfrm>
            <a:off x="33728" y="839450"/>
            <a:ext cx="2971800" cy="564826"/>
          </a:xfrm>
          <a:prstGeom prst="roundRect">
            <a:avLst/>
          </a:prstGeom>
          <a:noFill/>
          <a:ln w="60325">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pic>
        <p:nvPicPr>
          <p:cNvPr id="7" name="Picture 6"/>
          <p:cNvPicPr>
            <a:picLocks noChangeAspect="1"/>
          </p:cNvPicPr>
          <p:nvPr/>
        </p:nvPicPr>
        <p:blipFill>
          <a:blip r:embed="rId4"/>
          <a:stretch>
            <a:fillRect/>
          </a:stretch>
        </p:blipFill>
        <p:spPr>
          <a:xfrm>
            <a:off x="5181600" y="3581400"/>
            <a:ext cx="3640374" cy="145256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781800" y="2286000"/>
            <a:ext cx="1524000" cy="892552"/>
          </a:xfrm>
          <a:prstGeom prst="rect">
            <a:avLst/>
          </a:prstGeom>
          <a:solidFill>
            <a:schemeClr val="accent6">
              <a:lumMod val="50000"/>
              <a:lumOff val="50000"/>
            </a:schemeClr>
          </a:solidFill>
          <a:scene3d>
            <a:camera prst="orthographicFront"/>
            <a:lightRig rig="threePt" dir="t"/>
          </a:scene3d>
          <a:sp3d>
            <a:bevelT/>
          </a:sp3d>
        </p:spPr>
        <p:txBody>
          <a:bodyPr wrap="square" rtlCol="0">
            <a:spAutoFit/>
          </a:bodyPr>
          <a:lstStyle/>
          <a:p>
            <a:r>
              <a:rPr lang="en-US" b="1" dirty="0" smtClean="0"/>
              <a:t>necii</a:t>
            </a:r>
          </a:p>
          <a:p>
            <a:r>
              <a:rPr lang="en-US" b="1" dirty="0" smtClean="0"/>
              <a:t>47544</a:t>
            </a:r>
            <a:endParaRPr lang="en-US" b="1" dirty="0"/>
          </a:p>
        </p:txBody>
      </p:sp>
    </p:spTree>
    <p:extLst>
      <p:ext uri="{BB962C8B-B14F-4D97-AF65-F5344CB8AC3E}">
        <p14:creationId xmlns:p14="http://schemas.microsoft.com/office/powerpoint/2010/main" val="190838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Autofit/>
          </a:bodyPr>
          <a:lstStyle/>
          <a:p>
            <a:r>
              <a:rPr lang="en-US" sz="3200" dirty="0" smtClean="0"/>
              <a:t>SV9100 WebPro Log In</a:t>
            </a:r>
            <a:endParaRPr lang="en-US" sz="3200" dirty="0"/>
          </a:p>
        </p:txBody>
      </p:sp>
      <p:pic>
        <p:nvPicPr>
          <p:cNvPr id="3" name="Picture 2"/>
          <p:cNvPicPr>
            <a:picLocks noChangeAspect="1"/>
          </p:cNvPicPr>
          <p:nvPr/>
        </p:nvPicPr>
        <p:blipFill>
          <a:blip r:embed="rId2"/>
          <a:stretch>
            <a:fillRect/>
          </a:stretch>
        </p:blipFill>
        <p:spPr>
          <a:xfrm>
            <a:off x="7088" y="859630"/>
            <a:ext cx="14623312" cy="7369969"/>
          </a:xfrm>
          <a:prstGeom prst="rect">
            <a:avLst/>
          </a:prstGeom>
        </p:spPr>
      </p:pic>
    </p:spTree>
    <p:extLst>
      <p:ext uri="{BB962C8B-B14F-4D97-AF65-F5344CB8AC3E}">
        <p14:creationId xmlns:p14="http://schemas.microsoft.com/office/powerpoint/2010/main" val="25377862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0" y="4626864"/>
            <a:ext cx="7637780" cy="492443"/>
          </a:xfrm>
          <a:prstGeom prst="rect">
            <a:avLst/>
          </a:prstGeom>
          <a:noFill/>
        </p:spPr>
        <p:txBody>
          <a:bodyPr wrap="square" rtlCol="0">
            <a:spAutoFit/>
          </a:bodyPr>
          <a:lstStyle/>
          <a:p>
            <a:r>
              <a:rPr lang="en-US" dirty="0" smtClean="0"/>
              <a:t>SV9100 Installing a License File to the CPU</a:t>
            </a:r>
            <a:endParaRPr lang="en-US" dirty="0"/>
          </a:p>
        </p:txBody>
      </p:sp>
      <p:pic>
        <p:nvPicPr>
          <p:cNvPr id="8" name="Picture 7"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701592" y="5410200"/>
            <a:ext cx="6122835" cy="981317"/>
          </a:xfrm>
          <a:prstGeom prst="rect">
            <a:avLst/>
          </a:prstGeom>
          <a:ln>
            <a:noFill/>
          </a:ln>
          <a:effectLst>
            <a:glow rad="228600">
              <a:schemeClr val="accent6">
                <a:lumMod val="75000"/>
                <a:lumOff val="2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267851456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4054400" cy="561600"/>
          </a:xfrm>
        </p:spPr>
        <p:txBody>
          <a:bodyPr>
            <a:noAutofit/>
          </a:bodyPr>
          <a:lstStyle/>
          <a:p>
            <a:r>
              <a:rPr lang="en-US" sz="3200" dirty="0" smtClean="0"/>
              <a:t>SV9100 WebPro License File Load</a:t>
            </a:r>
            <a:endParaRPr lang="en-US" sz="3200" dirty="0"/>
          </a:p>
        </p:txBody>
      </p:sp>
      <p:pic>
        <p:nvPicPr>
          <p:cNvPr id="3" name="Picture 2"/>
          <p:cNvPicPr>
            <a:picLocks noChangeAspect="1"/>
          </p:cNvPicPr>
          <p:nvPr/>
        </p:nvPicPr>
        <p:blipFill>
          <a:blip r:embed="rId2"/>
          <a:stretch>
            <a:fillRect/>
          </a:stretch>
        </p:blipFill>
        <p:spPr>
          <a:xfrm>
            <a:off x="4495800" y="2896815"/>
            <a:ext cx="10058400" cy="5069310"/>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bwMode="auto">
          <a:xfrm>
            <a:off x="7239000" y="5082584"/>
            <a:ext cx="533400" cy="632416"/>
          </a:xfrm>
          <a:prstGeom prst="roundRect">
            <a:avLst/>
          </a:prstGeom>
          <a:noFill/>
          <a:ln w="3810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
        <p:nvSpPr>
          <p:cNvPr id="5" name="Content Placeholder 1"/>
          <p:cNvSpPr txBox="1">
            <a:spLocks/>
          </p:cNvSpPr>
          <p:nvPr/>
        </p:nvSpPr>
        <p:spPr>
          <a:xfrm>
            <a:off x="-37070" y="791897"/>
            <a:ext cx="10938510" cy="1782198"/>
          </a:xfrm>
          <a:prstGeom prst="rect">
            <a:avLst/>
          </a:prstGeom>
        </p:spPr>
        <p:txBody>
          <a:bodyPr/>
          <a:lstStyle/>
          <a:p>
            <a:pPr marL="418256" indent="-418256" defTabSz="1115345">
              <a:spcBef>
                <a:spcPct val="20000"/>
              </a:spcBef>
              <a:buFont typeface="Arial" pitchFamily="34" charset="0"/>
              <a:buChar char="•"/>
              <a:defRPr/>
            </a:pPr>
            <a:r>
              <a:rPr lang="en-US" sz="3938" dirty="0" smtClean="0">
                <a:latin typeface="Helvetica" pitchFamily="34" charset="0"/>
              </a:rPr>
              <a:t>Log Into WebPro</a:t>
            </a:r>
          </a:p>
          <a:p>
            <a:pPr marL="418256" indent="-418256" defTabSz="1115345">
              <a:spcBef>
                <a:spcPct val="20000"/>
              </a:spcBef>
              <a:buFont typeface="Arial" pitchFamily="34" charset="0"/>
              <a:buChar char="•"/>
              <a:defRPr/>
            </a:pPr>
            <a:r>
              <a:rPr lang="en-US" sz="3938" dirty="0" smtClean="0">
                <a:latin typeface="Helvetica" pitchFamily="34" charset="0"/>
              </a:rPr>
              <a:t>Click on </a:t>
            </a:r>
            <a:r>
              <a:rPr lang="en-US" sz="3938" u="sng" dirty="0" smtClean="0">
                <a:latin typeface="Helvetica" pitchFamily="34" charset="0"/>
              </a:rPr>
              <a:t>Feature Activation</a:t>
            </a:r>
          </a:p>
          <a:p>
            <a:pPr marL="418256" indent="-418256" defTabSz="1115345">
              <a:spcBef>
                <a:spcPct val="20000"/>
              </a:spcBef>
              <a:buFont typeface="Arial" pitchFamily="34" charset="0"/>
              <a:buChar char="•"/>
              <a:defRPr/>
            </a:pPr>
            <a:r>
              <a:rPr lang="en-US" sz="3938" dirty="0" smtClean="0">
                <a:latin typeface="Helvetica" pitchFamily="34" charset="0"/>
              </a:rPr>
              <a:t>Click </a:t>
            </a:r>
            <a:r>
              <a:rPr lang="en-US" sz="3938" u="sng" dirty="0" smtClean="0">
                <a:latin typeface="Helvetica" pitchFamily="34" charset="0"/>
              </a:rPr>
              <a:t>Choose File</a:t>
            </a:r>
          </a:p>
          <a:p>
            <a:pPr marL="418256" indent="-418256" defTabSz="1115345">
              <a:spcBef>
                <a:spcPct val="20000"/>
              </a:spcBef>
              <a:buFont typeface="Arial" pitchFamily="34" charset="0"/>
              <a:buChar char="•"/>
              <a:defRPr/>
            </a:pPr>
            <a:r>
              <a:rPr lang="en-US" sz="3938" dirty="0" smtClean="0">
                <a:latin typeface="Helvetica" pitchFamily="34" charset="0"/>
              </a:rPr>
              <a:t>Click </a:t>
            </a:r>
            <a:r>
              <a:rPr lang="en-US" sz="3938" u="sng" dirty="0" smtClean="0">
                <a:latin typeface="Helvetica" pitchFamily="34" charset="0"/>
              </a:rPr>
              <a:t>Upload</a:t>
            </a:r>
          </a:p>
          <a:p>
            <a:pPr marL="418256" indent="-418256" defTabSz="1115345">
              <a:spcBef>
                <a:spcPct val="20000"/>
              </a:spcBef>
              <a:buFont typeface="Arial" pitchFamily="34" charset="0"/>
              <a:buChar char="•"/>
              <a:defRPr/>
            </a:pPr>
            <a:r>
              <a:rPr lang="en-US" sz="3938" dirty="0" smtClean="0">
                <a:latin typeface="Helvetica" pitchFamily="34" charset="0"/>
              </a:rPr>
              <a:t>Locate and Upload</a:t>
            </a:r>
          </a:p>
          <a:p>
            <a:pPr defTabSz="1115345">
              <a:spcBef>
                <a:spcPct val="20000"/>
              </a:spcBef>
              <a:defRPr/>
            </a:pPr>
            <a:r>
              <a:rPr lang="en-US" sz="3938" dirty="0" smtClean="0">
                <a:latin typeface="Helvetica" pitchFamily="34" charset="0"/>
              </a:rPr>
              <a:t>The license file…</a:t>
            </a:r>
            <a:endParaRPr lang="en-US" sz="3938" dirty="0">
              <a:latin typeface="Helvetica" pitchFamily="34" charset="0"/>
            </a:endParaRPr>
          </a:p>
        </p:txBody>
      </p:sp>
      <p:pic>
        <p:nvPicPr>
          <p:cNvPr id="10" name="Picture 9"/>
          <p:cNvPicPr>
            <a:picLocks noChangeAspect="1"/>
          </p:cNvPicPr>
          <p:nvPr/>
        </p:nvPicPr>
        <p:blipFill>
          <a:blip r:embed="rId3"/>
          <a:stretch>
            <a:fillRect/>
          </a:stretch>
        </p:blipFill>
        <p:spPr>
          <a:xfrm>
            <a:off x="6591300" y="4059870"/>
            <a:ext cx="1828800" cy="27432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5095875" y="5168055"/>
            <a:ext cx="8858250" cy="2238375"/>
          </a:xfrm>
          <a:prstGeom prst="rect">
            <a:avLst/>
          </a:prstGeom>
          <a:ln>
            <a:noFill/>
          </a:ln>
          <a:effectLst>
            <a:outerShdw blurRad="292100" dist="139700" dir="2700000" algn="tl" rotWithShape="0">
              <a:srgbClr val="333333">
                <a:alpha val="65000"/>
              </a:srgbClr>
            </a:outerShdw>
          </a:effectLst>
        </p:spPr>
      </p:pic>
      <p:sp>
        <p:nvSpPr>
          <p:cNvPr id="8" name="Rounded Rectangle 7"/>
          <p:cNvSpPr/>
          <p:nvPr/>
        </p:nvSpPr>
        <p:spPr bwMode="auto">
          <a:xfrm>
            <a:off x="6282289" y="6485283"/>
            <a:ext cx="3657600" cy="317787"/>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pic>
        <p:nvPicPr>
          <p:cNvPr id="11" name="Picture 10"/>
          <p:cNvPicPr>
            <a:picLocks noChangeAspect="1"/>
          </p:cNvPicPr>
          <p:nvPr/>
        </p:nvPicPr>
        <p:blipFill>
          <a:blip r:embed="rId5"/>
          <a:stretch>
            <a:fillRect/>
          </a:stretch>
        </p:blipFill>
        <p:spPr>
          <a:xfrm>
            <a:off x="6307003" y="1051634"/>
            <a:ext cx="7747397" cy="385763"/>
          </a:xfrm>
          <a:prstGeom prst="rect">
            <a:avLst/>
          </a:prstGeom>
          <a:ln>
            <a:noFill/>
          </a:ln>
          <a:effectLst>
            <a:outerShdw blurRad="292100" dist="139700" dir="2700000" algn="tl" rotWithShape="0">
              <a:srgbClr val="333333">
                <a:alpha val="65000"/>
              </a:srgbClr>
            </a:outerShdw>
          </a:effectLst>
        </p:spPr>
      </p:pic>
      <p:sp>
        <p:nvSpPr>
          <p:cNvPr id="13" name="Rounded Rectangle 12"/>
          <p:cNvSpPr/>
          <p:nvPr/>
        </p:nvSpPr>
        <p:spPr bwMode="auto">
          <a:xfrm>
            <a:off x="8001000" y="7048139"/>
            <a:ext cx="838200" cy="358291"/>
          </a:xfrm>
          <a:prstGeom prst="roundRect">
            <a:avLst/>
          </a:prstGeom>
          <a:noFill/>
          <a:ln w="57150">
            <a:solidFill>
              <a:srgbClr val="FF0000"/>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b="1" dirty="0">
              <a:latin typeface="+mj-ea"/>
              <a:ea typeface="+mj-ea"/>
            </a:endParaRPr>
          </a:p>
        </p:txBody>
      </p:sp>
    </p:spTree>
    <p:extLst>
      <p:ext uri="{BB962C8B-B14F-4D97-AF65-F5344CB8AC3E}">
        <p14:creationId xmlns:p14="http://schemas.microsoft.com/office/powerpoint/2010/main" val="17238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slide(fromBottom)">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slide(fromBottom)">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5">
                                            <p:txEl>
                                              <p:pRg st="3" end="3"/>
                                            </p:txEl>
                                          </p:spTgt>
                                        </p:tgtEl>
                                        <p:attrNameLst>
                                          <p:attrName>style.visibility</p:attrName>
                                        </p:attrNameLst>
                                      </p:cBhvr>
                                      <p:to>
                                        <p:strVal val="visible"/>
                                      </p:to>
                                    </p:set>
                                    <p:animEffect transition="in" filter="slide(fromBottom)">
                                      <p:cBhvr>
                                        <p:cTn id="47" dur="500"/>
                                        <p:tgtEl>
                                          <p:spTgt spid="5">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Effect transition="in" filter="slide(fromBottom)">
                                      <p:cBhvr>
                                        <p:cTn id="57" dur="500"/>
                                        <p:tgtEl>
                                          <p:spTgt spid="5">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4" fill="hold" nodeType="click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slide(fromBottom)">
                                      <p:cBhvr>
                                        <p:cTn id="6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4200"/>
            <a:ext cx="14054400" cy="561600"/>
          </a:xfrm>
        </p:spPr>
        <p:txBody>
          <a:bodyPr>
            <a:noAutofit/>
          </a:bodyPr>
          <a:lstStyle/>
          <a:p>
            <a:pPr algn="l"/>
            <a:r>
              <a:rPr lang="en-US" sz="3200" dirty="0" smtClean="0"/>
              <a:t>SV9100 Technical Certification Training</a:t>
            </a:r>
            <a:endParaRPr lang="en-US" sz="3200" dirty="0"/>
          </a:p>
        </p:txBody>
      </p:sp>
      <p:sp>
        <p:nvSpPr>
          <p:cNvPr id="6" name="Content Placeholder 2"/>
          <p:cNvSpPr txBox="1">
            <a:spLocks/>
          </p:cNvSpPr>
          <p:nvPr/>
        </p:nvSpPr>
        <p:spPr>
          <a:xfrm>
            <a:off x="101164" y="1614460"/>
            <a:ext cx="14834035" cy="5146342"/>
          </a:xfrm>
          <a:prstGeom prst="rect">
            <a:avLst/>
          </a:prstGeom>
        </p:spPr>
        <p:txBody>
          <a:bodyPr>
            <a:noAutofit/>
          </a:bodyPr>
          <a:lstStyle>
            <a:lvl1pPr marL="371783" indent="-371783" algn="l" defTabSz="991418" rtl="0" eaLnBrk="1" latinLnBrk="0" hangingPunct="1">
              <a:spcBef>
                <a:spcPct val="20000"/>
              </a:spcBef>
              <a:buFont typeface="Arial" pitchFamily="34" charset="0"/>
              <a:buChar char="•"/>
              <a:defRPr sz="3500" kern="1200">
                <a:solidFill>
                  <a:schemeClr val="tx1"/>
                </a:solidFill>
                <a:latin typeface="Helvetica" pitchFamily="34" charset="0"/>
                <a:ea typeface="+mn-ea"/>
                <a:cs typeface="+mn-cs"/>
              </a:defRPr>
            </a:lvl1pPr>
            <a:lvl2pPr marL="805526" indent="-309822" algn="l" defTabSz="991418" rtl="0" eaLnBrk="1" latinLnBrk="0" hangingPunct="1">
              <a:spcBef>
                <a:spcPct val="20000"/>
              </a:spcBef>
              <a:buFont typeface="Arial" pitchFamily="34" charset="0"/>
              <a:buChar char="–"/>
              <a:defRPr sz="3000" kern="1200">
                <a:solidFill>
                  <a:schemeClr val="tx1"/>
                </a:solidFill>
                <a:latin typeface="Helvetica" pitchFamily="34" charset="0"/>
                <a:ea typeface="+mn-ea"/>
                <a:cs typeface="+mn-cs"/>
              </a:defRPr>
            </a:lvl2pPr>
            <a:lvl3pPr marL="1239267" indent="-247850" algn="l" defTabSz="991418" rtl="0" eaLnBrk="1" latinLnBrk="0" hangingPunct="1">
              <a:spcBef>
                <a:spcPct val="20000"/>
              </a:spcBef>
              <a:buFont typeface="Arial" pitchFamily="34" charset="0"/>
              <a:buChar char="•"/>
              <a:defRPr sz="2600" kern="1200">
                <a:solidFill>
                  <a:schemeClr val="tx1"/>
                </a:solidFill>
                <a:latin typeface="Helvetica" pitchFamily="34" charset="0"/>
                <a:ea typeface="+mn-ea"/>
                <a:cs typeface="+mn-cs"/>
              </a:defRPr>
            </a:lvl3pPr>
            <a:lvl4pPr marL="1734970" indent="-247850" algn="l" defTabSz="991418"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4pPr>
            <a:lvl5pPr marL="2230677" indent="-247850" algn="l" defTabSz="991418"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5pPr>
            <a:lvl6pPr marL="2726379" indent="-247850" algn="l" defTabSz="99141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22086" indent="-247850" algn="l" defTabSz="99141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17795" indent="-247850" algn="l" defTabSz="99141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13504" indent="-247850" algn="l" defTabSz="991418"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a:spcBef>
                <a:spcPts val="2198"/>
              </a:spcBef>
            </a:pPr>
            <a:r>
              <a:rPr lang="en-US" sz="4000" u="sng" dirty="0"/>
              <a:t>IP Prerequisite Course</a:t>
            </a:r>
          </a:p>
          <a:p>
            <a:pPr lvl="1">
              <a:spcBef>
                <a:spcPts val="732"/>
              </a:spcBef>
            </a:pPr>
            <a:r>
              <a:rPr lang="en-US" sz="3600" dirty="0"/>
              <a:t>Exam Fee $0</a:t>
            </a:r>
          </a:p>
          <a:p>
            <a:pPr marL="557667" lvl="1" indent="0">
              <a:spcBef>
                <a:spcPts val="732"/>
              </a:spcBef>
              <a:buNone/>
            </a:pPr>
            <a:endParaRPr lang="en-US" sz="3600" dirty="0"/>
          </a:p>
          <a:p>
            <a:pPr marL="557667" lvl="1" indent="0">
              <a:spcBef>
                <a:spcPts val="732"/>
              </a:spcBef>
              <a:buNone/>
            </a:pPr>
            <a:endParaRPr lang="en-US" sz="3600" dirty="0"/>
          </a:p>
          <a:p>
            <a:pPr>
              <a:spcBef>
                <a:spcPts val="732"/>
              </a:spcBef>
            </a:pPr>
            <a:r>
              <a:rPr lang="en-US" sz="4000" u="sng" dirty="0" smtClean="0"/>
              <a:t>SV9100 </a:t>
            </a:r>
            <a:r>
              <a:rPr lang="en-US" sz="4000" u="sng" dirty="0"/>
              <a:t>Foundation Course</a:t>
            </a:r>
          </a:p>
          <a:p>
            <a:pPr lvl="1">
              <a:spcBef>
                <a:spcPts val="732"/>
              </a:spcBef>
            </a:pPr>
            <a:r>
              <a:rPr lang="en-US" sz="3600" dirty="0"/>
              <a:t>8-12 Hours</a:t>
            </a:r>
          </a:p>
          <a:p>
            <a:pPr lvl="1">
              <a:spcBef>
                <a:spcPts val="732"/>
              </a:spcBef>
            </a:pPr>
            <a:r>
              <a:rPr lang="en-US" sz="3600" dirty="0"/>
              <a:t>Exam Fee </a:t>
            </a:r>
            <a:r>
              <a:rPr lang="en-US" sz="3600" dirty="0" smtClean="0"/>
              <a:t>$39</a:t>
            </a:r>
            <a:endParaRPr lang="en-US" sz="3600" dirty="0"/>
          </a:p>
          <a:p>
            <a:pPr lvl="1">
              <a:spcBef>
                <a:spcPts val="732"/>
              </a:spcBef>
            </a:pPr>
            <a:r>
              <a:rPr lang="en-US" sz="3600" dirty="0"/>
              <a:t>SV9100 and InMail </a:t>
            </a:r>
            <a:r>
              <a:rPr lang="en-US" sz="3600" dirty="0" smtClean="0"/>
              <a:t>Certifications</a:t>
            </a:r>
            <a:endParaRPr lang="en-US" sz="3600" dirty="0"/>
          </a:p>
        </p:txBody>
      </p:sp>
      <p:grpSp>
        <p:nvGrpSpPr>
          <p:cNvPr id="12" name="Group 11"/>
          <p:cNvGrpSpPr/>
          <p:nvPr/>
        </p:nvGrpSpPr>
        <p:grpSpPr>
          <a:xfrm>
            <a:off x="7907171" y="1828800"/>
            <a:ext cx="6037430" cy="1981200"/>
            <a:chOff x="5692121" y="1191908"/>
            <a:chExt cx="4010422" cy="1164908"/>
          </a:xfrm>
          <a:solidFill>
            <a:schemeClr val="accent6">
              <a:lumMod val="75000"/>
              <a:lumOff val="25000"/>
            </a:schemeClr>
          </a:solidFill>
        </p:grpSpPr>
        <p:sp>
          <p:nvSpPr>
            <p:cNvPr id="7" name="Rectangle 6"/>
            <p:cNvSpPr/>
            <p:nvPr/>
          </p:nvSpPr>
          <p:spPr>
            <a:xfrm>
              <a:off x="5692121" y="1191908"/>
              <a:ext cx="4010422" cy="1164908"/>
            </a:xfrm>
            <a:prstGeom prst="rect">
              <a:avLst/>
            </a:prstGeom>
            <a:grpFill/>
            <a:ln>
              <a:solidFill>
                <a:schemeClr val="accent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8" name="Picture 7"/>
            <p:cNvPicPr>
              <a:picLocks noChangeAspect="1"/>
            </p:cNvPicPr>
            <p:nvPr/>
          </p:nvPicPr>
          <p:blipFill>
            <a:blip r:embed="rId2"/>
            <a:stretch>
              <a:fillRect/>
            </a:stretch>
          </p:blipFill>
          <p:spPr>
            <a:xfrm>
              <a:off x="5880602" y="1289901"/>
              <a:ext cx="3633458" cy="968922"/>
            </a:xfrm>
            <a:prstGeom prst="rect">
              <a:avLst/>
            </a:prstGeom>
            <a:grpFill/>
            <a:scene3d>
              <a:camera prst="orthographicFront"/>
              <a:lightRig rig="threePt" dir="t"/>
            </a:scene3d>
            <a:sp3d>
              <a:bevelT/>
            </a:sp3d>
          </p:spPr>
        </p:pic>
      </p:grpSp>
      <p:grpSp>
        <p:nvGrpSpPr>
          <p:cNvPr id="11" name="Group 10"/>
          <p:cNvGrpSpPr/>
          <p:nvPr/>
        </p:nvGrpSpPr>
        <p:grpSpPr>
          <a:xfrm>
            <a:off x="7907171" y="4542011"/>
            <a:ext cx="6124264" cy="2057400"/>
            <a:chOff x="5556645" y="5836416"/>
            <a:chExt cx="4382252" cy="1421584"/>
          </a:xfrm>
          <a:solidFill>
            <a:schemeClr val="accent6">
              <a:lumMod val="90000"/>
              <a:lumOff val="10000"/>
            </a:schemeClr>
          </a:solidFill>
        </p:grpSpPr>
        <p:sp>
          <p:nvSpPr>
            <p:cNvPr id="10" name="Rectangle 9"/>
            <p:cNvSpPr/>
            <p:nvPr/>
          </p:nvSpPr>
          <p:spPr>
            <a:xfrm>
              <a:off x="5556645" y="5836416"/>
              <a:ext cx="4382252" cy="1421584"/>
            </a:xfrm>
            <a:prstGeom prst="rect">
              <a:avLst/>
            </a:prstGeom>
            <a:gr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681" y="5961856"/>
              <a:ext cx="3914043" cy="1171575"/>
            </a:xfrm>
            <a:prstGeom prst="rect">
              <a:avLst/>
            </a:prstGeom>
            <a:grpFill/>
          </p:spPr>
        </p:pic>
      </p:grpSp>
      <p:sp>
        <p:nvSpPr>
          <p:cNvPr id="13" name="TextBox 12"/>
          <p:cNvSpPr txBox="1"/>
          <p:nvPr/>
        </p:nvSpPr>
        <p:spPr>
          <a:xfrm>
            <a:off x="609601" y="997110"/>
            <a:ext cx="13258800" cy="542456"/>
          </a:xfrm>
          <a:prstGeom prst="rect">
            <a:avLst/>
          </a:prstGeom>
          <a:solidFill>
            <a:schemeClr val="accent6">
              <a:lumMod val="25000"/>
              <a:lumOff val="75000"/>
            </a:schemeClr>
          </a:solidFill>
          <a:scene3d>
            <a:camera prst="orthographicFront"/>
            <a:lightRig rig="threePt" dir="t"/>
          </a:scene3d>
          <a:sp3d>
            <a:bevelT/>
          </a:sp3d>
        </p:spPr>
        <p:txBody>
          <a:bodyPr wrap="square" rtlCol="0">
            <a:spAutoFit/>
          </a:bodyPr>
          <a:lstStyle/>
          <a:p>
            <a:r>
              <a:rPr lang="en-US" sz="2925" dirty="0" smtClean="0"/>
              <a:t>                               SV9100 Foundation Courses</a:t>
            </a:r>
            <a:endParaRPr lang="en-US" sz="2925" dirty="0"/>
          </a:p>
        </p:txBody>
      </p:sp>
      <p:sp>
        <p:nvSpPr>
          <p:cNvPr id="14" name="Rectangle 13"/>
          <p:cNvSpPr/>
          <p:nvPr/>
        </p:nvSpPr>
        <p:spPr>
          <a:xfrm>
            <a:off x="2413376" y="7357946"/>
            <a:ext cx="9802089" cy="646331"/>
          </a:xfrm>
          <a:prstGeom prst="rect">
            <a:avLst/>
          </a:prstGeom>
        </p:spPr>
        <p:txBody>
          <a:bodyPr wrap="square">
            <a:spAutoFit/>
          </a:bodyPr>
          <a:lstStyle/>
          <a:p>
            <a:pPr lvl="1">
              <a:spcBef>
                <a:spcPts val="732"/>
              </a:spcBef>
            </a:pPr>
            <a:r>
              <a:rPr lang="en-US" sz="3600" b="1" u="sng" dirty="0" smtClean="0">
                <a:solidFill>
                  <a:srgbClr val="FF0000"/>
                </a:solidFill>
              </a:rPr>
              <a:t>Required </a:t>
            </a:r>
            <a:r>
              <a:rPr lang="en-US" sz="3600" b="1" u="sng" dirty="0">
                <a:solidFill>
                  <a:srgbClr val="FF0000"/>
                </a:solidFill>
              </a:rPr>
              <a:t>For Technical Support</a:t>
            </a:r>
            <a:endParaRPr lang="en-US" sz="3600" dirty="0"/>
          </a:p>
        </p:txBody>
      </p:sp>
    </p:spTree>
    <p:extLst>
      <p:ext uri="{BB962C8B-B14F-4D97-AF65-F5344CB8AC3E}">
        <p14:creationId xmlns:p14="http://schemas.microsoft.com/office/powerpoint/2010/main" val="6205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 calcmode="lin" valueType="num">
                                      <p:cBhvr additive="base">
                                        <p:cTn id="21"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 calcmode="lin" valueType="num">
                                      <p:cBhvr additive="base">
                                        <p:cTn id="29"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
                                            <p:txEl>
                                              <p:pRg st="6" end="6"/>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anim calcmode="lin" valueType="num">
                                      <p:cBhvr additive="base">
                                        <p:cTn id="33" dur="500" fill="hold"/>
                                        <p:tgtEl>
                                          <p:spTgt spid="6">
                                            <p:txEl>
                                              <p:pRg st="7" end="7"/>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
                                            <p:txEl>
                                              <p:pRg st="7" end="7"/>
                                            </p:txEl>
                                          </p:spTgt>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SV9100</a:t>
            </a:r>
            <a:endParaRPr lang="en-US" dirty="0"/>
          </a:p>
        </p:txBody>
      </p:sp>
      <p:sp>
        <p:nvSpPr>
          <p:cNvPr id="3" name="TextBox 2"/>
          <p:cNvSpPr txBox="1"/>
          <p:nvPr/>
        </p:nvSpPr>
        <p:spPr>
          <a:xfrm>
            <a:off x="287020" y="4626864"/>
            <a:ext cx="6951980" cy="492443"/>
          </a:xfrm>
          <a:prstGeom prst="rect">
            <a:avLst/>
          </a:prstGeom>
          <a:noFill/>
        </p:spPr>
        <p:txBody>
          <a:bodyPr wrap="square" rtlCol="0">
            <a:spAutoFit/>
          </a:bodyPr>
          <a:lstStyle/>
          <a:p>
            <a:r>
              <a:rPr lang="en-US" dirty="0" smtClean="0"/>
              <a:t>SV9100 Basic Programming</a:t>
            </a:r>
            <a:endParaRPr lang="en-US" dirty="0"/>
          </a:p>
        </p:txBody>
      </p:sp>
      <p:pic>
        <p:nvPicPr>
          <p:cNvPr id="8" name="Picture 7" descr="SV9100 CPU c.jpg"/>
          <p:cNvPicPr>
            <a:picLocks noChangeAspect="1"/>
          </p:cNvPicPr>
          <p:nvPr/>
        </p:nvPicPr>
        <p:blipFill>
          <a:blip r:embed="rId2" cstate="print">
            <a:clrChange>
              <a:clrFrom>
                <a:srgbClr val="FFFFFF"/>
              </a:clrFrom>
              <a:clrTo>
                <a:srgbClr val="FFFFFF">
                  <a:alpha val="0"/>
                </a:srgbClr>
              </a:clrTo>
            </a:clrChange>
            <a:lum bright="13000"/>
          </a:blip>
          <a:stretch>
            <a:fillRect/>
          </a:stretch>
        </p:blipFill>
        <p:spPr>
          <a:xfrm>
            <a:off x="701592" y="5410200"/>
            <a:ext cx="6122835" cy="981317"/>
          </a:xfrm>
          <a:prstGeom prst="rect">
            <a:avLst/>
          </a:prstGeom>
          <a:ln>
            <a:noFill/>
          </a:ln>
          <a:effectLst>
            <a:glow rad="228600">
              <a:schemeClr val="accent6">
                <a:lumMod val="75000"/>
                <a:lumOff val="2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val="414484364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SV9100 Programs to Start</a:t>
            </a:r>
            <a:endParaRPr lang="en-US" dirty="0"/>
          </a:p>
        </p:txBody>
      </p:sp>
      <p:sp>
        <p:nvSpPr>
          <p:cNvPr id="3" name="Content Placeholder 2"/>
          <p:cNvSpPr>
            <a:spLocks noGrp="1"/>
          </p:cNvSpPr>
          <p:nvPr>
            <p:ph sz="quarter" idx="10"/>
          </p:nvPr>
        </p:nvSpPr>
        <p:spPr/>
        <p:txBody>
          <a:bodyPr/>
          <a:lstStyle/>
          <a:p>
            <a:r>
              <a:rPr lang="en-US" dirty="0"/>
              <a:t>10-01 Time and Date </a:t>
            </a:r>
          </a:p>
          <a:p>
            <a:r>
              <a:rPr lang="en-US" dirty="0" smtClean="0"/>
              <a:t>IP Information </a:t>
            </a:r>
            <a:r>
              <a:rPr lang="en-US" dirty="0"/>
              <a:t>10-12-01-09</a:t>
            </a:r>
          </a:p>
          <a:p>
            <a:r>
              <a:rPr lang="en-US" dirty="0" smtClean="0"/>
              <a:t>IP Pad </a:t>
            </a:r>
            <a:r>
              <a:rPr lang="en-US" dirty="0"/>
              <a:t>channels 10-54 </a:t>
            </a:r>
            <a:r>
              <a:rPr lang="en-US" dirty="0" smtClean="0"/>
              <a:t>(Should match IP License 5103</a:t>
            </a:r>
            <a:r>
              <a:rPr lang="en-US" dirty="0"/>
              <a:t>)</a:t>
            </a:r>
          </a:p>
          <a:p>
            <a:r>
              <a:rPr lang="en-US" dirty="0" smtClean="0"/>
              <a:t>Passwords 90-02</a:t>
            </a:r>
          </a:p>
          <a:p>
            <a:r>
              <a:rPr lang="en-US" dirty="0"/>
              <a:t>11-02 Extension </a:t>
            </a:r>
            <a:r>
              <a:rPr lang="en-US" dirty="0" smtClean="0"/>
              <a:t>Numbering (101-199, 201-299 Virtuals)</a:t>
            </a:r>
            <a:endParaRPr lang="en-US" dirty="0"/>
          </a:p>
          <a:p>
            <a:r>
              <a:rPr lang="en-US" dirty="0" smtClean="0"/>
              <a:t>15-01-16</a:t>
            </a:r>
          </a:p>
          <a:p>
            <a:r>
              <a:rPr lang="en-US" dirty="0"/>
              <a:t>15-07 Telephone Key Programing </a:t>
            </a:r>
          </a:p>
          <a:p>
            <a:r>
              <a:rPr lang="en-US" dirty="0" smtClean="0"/>
              <a:t>15-20 Names For Keys </a:t>
            </a:r>
            <a:endParaRPr lang="en-US" dirty="0"/>
          </a:p>
          <a:p>
            <a:r>
              <a:rPr lang="en-US" dirty="0"/>
              <a:t>15-25 </a:t>
            </a:r>
            <a:r>
              <a:rPr lang="en-US" dirty="0" smtClean="0"/>
              <a:t>Desi Less Page Configuration</a:t>
            </a:r>
          </a:p>
          <a:p>
            <a:r>
              <a:rPr lang="en-US" dirty="0"/>
              <a:t>There are 3 different types in incoming call </a:t>
            </a:r>
          </a:p>
          <a:p>
            <a:pPr lvl="1"/>
            <a:r>
              <a:rPr lang="en-US" dirty="0"/>
              <a:t>R</a:t>
            </a:r>
            <a:r>
              <a:rPr lang="en-US" dirty="0" smtClean="0"/>
              <a:t>ing </a:t>
            </a:r>
            <a:r>
              <a:rPr lang="en-US" dirty="0"/>
              <a:t>groups </a:t>
            </a:r>
          </a:p>
          <a:p>
            <a:pPr lvl="1"/>
            <a:r>
              <a:rPr lang="en-US" dirty="0"/>
              <a:t>D</a:t>
            </a:r>
            <a:r>
              <a:rPr lang="en-US" dirty="0" smtClean="0"/>
              <a:t>irect Inward Lines </a:t>
            </a:r>
            <a:r>
              <a:rPr lang="en-US" dirty="0"/>
              <a:t>(DIL)</a:t>
            </a:r>
          </a:p>
          <a:p>
            <a:pPr lvl="1"/>
            <a:r>
              <a:rPr lang="en-US" dirty="0"/>
              <a:t>DID trunks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6546165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ither-or-Ques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4630400"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188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3" y="76200"/>
            <a:ext cx="14054400" cy="561600"/>
          </a:xfrm>
        </p:spPr>
        <p:txBody>
          <a:bodyPr>
            <a:noAutofit/>
          </a:bodyPr>
          <a:lstStyle/>
          <a:p>
            <a:pPr algn="l"/>
            <a:r>
              <a:rPr lang="en-US" sz="3200" dirty="0" smtClean="0"/>
              <a:t>SV9100 Technical Certification Training </a:t>
            </a:r>
            <a:endParaRPr lang="en-US" sz="3200" dirty="0"/>
          </a:p>
        </p:txBody>
      </p:sp>
      <p:sp>
        <p:nvSpPr>
          <p:cNvPr id="6" name="Content Placeholder 2"/>
          <p:cNvSpPr txBox="1">
            <a:spLocks/>
          </p:cNvSpPr>
          <p:nvPr/>
        </p:nvSpPr>
        <p:spPr>
          <a:xfrm>
            <a:off x="0" y="1600200"/>
            <a:ext cx="14630400" cy="6228455"/>
          </a:xfrm>
          <a:prstGeom prst="rect">
            <a:avLst/>
          </a:prstGeom>
        </p:spPr>
        <p:txBody>
          <a:bodyPr>
            <a:noAutofit/>
          </a:bodyPr>
          <a:lstStyle>
            <a:lvl1pPr marL="371783" indent="-371783" algn="l" defTabSz="991418" rtl="0" eaLnBrk="1" latinLnBrk="0" hangingPunct="1">
              <a:spcBef>
                <a:spcPct val="20000"/>
              </a:spcBef>
              <a:buFont typeface="Arial" pitchFamily="34" charset="0"/>
              <a:buChar char="•"/>
              <a:defRPr sz="3500" kern="1200">
                <a:solidFill>
                  <a:schemeClr val="tx1"/>
                </a:solidFill>
                <a:latin typeface="Helvetica" pitchFamily="34" charset="0"/>
                <a:ea typeface="+mn-ea"/>
                <a:cs typeface="+mn-cs"/>
              </a:defRPr>
            </a:lvl1pPr>
            <a:lvl2pPr marL="805526" indent="-309822" algn="l" defTabSz="991418" rtl="0" eaLnBrk="1" latinLnBrk="0" hangingPunct="1">
              <a:spcBef>
                <a:spcPct val="20000"/>
              </a:spcBef>
              <a:buFont typeface="Arial" pitchFamily="34" charset="0"/>
              <a:buChar char="–"/>
              <a:defRPr sz="3000" kern="1200">
                <a:solidFill>
                  <a:schemeClr val="tx1"/>
                </a:solidFill>
                <a:latin typeface="Helvetica" pitchFamily="34" charset="0"/>
                <a:ea typeface="+mn-ea"/>
                <a:cs typeface="+mn-cs"/>
              </a:defRPr>
            </a:lvl2pPr>
            <a:lvl3pPr marL="1239267" indent="-247850" algn="l" defTabSz="991418" rtl="0" eaLnBrk="1" latinLnBrk="0" hangingPunct="1">
              <a:spcBef>
                <a:spcPct val="20000"/>
              </a:spcBef>
              <a:buFont typeface="Arial" pitchFamily="34" charset="0"/>
              <a:buChar char="•"/>
              <a:defRPr sz="2600" kern="1200">
                <a:solidFill>
                  <a:schemeClr val="tx1"/>
                </a:solidFill>
                <a:latin typeface="Helvetica" pitchFamily="34" charset="0"/>
                <a:ea typeface="+mn-ea"/>
                <a:cs typeface="+mn-cs"/>
              </a:defRPr>
            </a:lvl3pPr>
            <a:lvl4pPr marL="1734970" indent="-247850" algn="l" defTabSz="991418"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4pPr>
            <a:lvl5pPr marL="2230677" indent="-247850" algn="l" defTabSz="991418" rtl="0" eaLnBrk="1" latinLnBrk="0" hangingPunct="1">
              <a:spcBef>
                <a:spcPct val="20000"/>
              </a:spcBef>
              <a:buFont typeface="Arial" pitchFamily="34" charset="0"/>
              <a:buChar char="»"/>
              <a:defRPr sz="2200" kern="1200">
                <a:solidFill>
                  <a:schemeClr val="tx1"/>
                </a:solidFill>
                <a:latin typeface="Helvetica" pitchFamily="34" charset="0"/>
                <a:ea typeface="+mn-ea"/>
                <a:cs typeface="+mn-cs"/>
              </a:defRPr>
            </a:lvl5pPr>
            <a:lvl6pPr marL="2726379" indent="-247850" algn="l" defTabSz="99141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22086" indent="-247850" algn="l" defTabSz="99141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17795" indent="-247850" algn="l" defTabSz="99141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13504" indent="-247850" algn="l" defTabSz="991418"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a:spcBef>
                <a:spcPts val="732"/>
              </a:spcBef>
            </a:pPr>
            <a:r>
              <a:rPr lang="en-US" sz="3200" u="sng" dirty="0"/>
              <a:t>UC Suite Certification</a:t>
            </a:r>
          </a:p>
          <a:p>
            <a:pPr lvl="1">
              <a:spcBef>
                <a:spcPts val="732"/>
              </a:spcBef>
            </a:pPr>
            <a:r>
              <a:rPr lang="en-US" sz="2800" dirty="0"/>
              <a:t>4 Hours</a:t>
            </a:r>
          </a:p>
          <a:p>
            <a:pPr lvl="1">
              <a:spcBef>
                <a:spcPts val="732"/>
              </a:spcBef>
            </a:pPr>
            <a:r>
              <a:rPr lang="en-US" sz="2800" dirty="0"/>
              <a:t>Exam Fee </a:t>
            </a:r>
            <a:r>
              <a:rPr lang="en-US" sz="2800" dirty="0" smtClean="0"/>
              <a:t>$</a:t>
            </a:r>
            <a:r>
              <a:rPr lang="en-US" sz="2800" dirty="0"/>
              <a:t>3</a:t>
            </a:r>
            <a:r>
              <a:rPr lang="en-US" sz="2800" dirty="0" smtClean="0"/>
              <a:t>9</a:t>
            </a:r>
          </a:p>
          <a:p>
            <a:pPr lvl="1">
              <a:spcBef>
                <a:spcPts val="732"/>
              </a:spcBef>
            </a:pPr>
            <a:endParaRPr lang="en-US" sz="4000" dirty="0"/>
          </a:p>
          <a:p>
            <a:pPr>
              <a:spcBef>
                <a:spcPts val="732"/>
              </a:spcBef>
            </a:pPr>
            <a:r>
              <a:rPr lang="en-US" sz="3200" u="sng" dirty="0" smtClean="0"/>
              <a:t>InMail </a:t>
            </a:r>
            <a:r>
              <a:rPr lang="en-US" sz="3200" u="sng" dirty="0"/>
              <a:t>Certification</a:t>
            </a:r>
          </a:p>
          <a:p>
            <a:pPr lvl="1">
              <a:spcBef>
                <a:spcPts val="732"/>
              </a:spcBef>
            </a:pPr>
            <a:r>
              <a:rPr lang="en-US" sz="2800" dirty="0"/>
              <a:t>4 hours</a:t>
            </a:r>
          </a:p>
          <a:p>
            <a:pPr lvl="1">
              <a:spcBef>
                <a:spcPts val="732"/>
              </a:spcBef>
            </a:pPr>
            <a:r>
              <a:rPr lang="en-US" sz="2800" dirty="0"/>
              <a:t>Exam Fee </a:t>
            </a:r>
            <a:r>
              <a:rPr lang="en-US" sz="2800" dirty="0" smtClean="0"/>
              <a:t>$39</a:t>
            </a:r>
          </a:p>
          <a:p>
            <a:pPr lvl="1">
              <a:spcBef>
                <a:spcPts val="732"/>
              </a:spcBef>
            </a:pPr>
            <a:endParaRPr lang="en-US" sz="2800" dirty="0"/>
          </a:p>
          <a:p>
            <a:pPr>
              <a:spcBef>
                <a:spcPts val="732"/>
              </a:spcBef>
            </a:pPr>
            <a:r>
              <a:rPr lang="en-US" sz="3300" dirty="0" smtClean="0"/>
              <a:t>Advanced SIP Trunking</a:t>
            </a:r>
          </a:p>
          <a:p>
            <a:pPr lvl="1">
              <a:spcBef>
                <a:spcPts val="732"/>
              </a:spcBef>
            </a:pPr>
            <a:r>
              <a:rPr lang="en-US" sz="2800" dirty="0" smtClean="0"/>
              <a:t>4 Hours</a:t>
            </a:r>
          </a:p>
          <a:p>
            <a:pPr lvl="1">
              <a:spcBef>
                <a:spcPts val="732"/>
              </a:spcBef>
            </a:pPr>
            <a:r>
              <a:rPr lang="en-US" sz="2800" dirty="0" smtClean="0"/>
              <a:t>Exam Fee $39</a:t>
            </a:r>
            <a:endParaRPr lang="en-US" sz="2800" dirty="0"/>
          </a:p>
        </p:txBody>
      </p:sp>
      <p:grpSp>
        <p:nvGrpSpPr>
          <p:cNvPr id="15" name="Group 14"/>
          <p:cNvGrpSpPr/>
          <p:nvPr/>
        </p:nvGrpSpPr>
        <p:grpSpPr>
          <a:xfrm>
            <a:off x="8682037" y="1774778"/>
            <a:ext cx="5331023" cy="1425243"/>
            <a:chOff x="5671940" y="1641375"/>
            <a:chExt cx="3672409" cy="1080120"/>
          </a:xfrm>
          <a:solidFill>
            <a:schemeClr val="accent6">
              <a:lumMod val="50000"/>
              <a:lumOff val="50000"/>
            </a:schemeClr>
          </a:solidFill>
        </p:grpSpPr>
        <p:sp>
          <p:nvSpPr>
            <p:cNvPr id="7" name="Rectangle 6"/>
            <p:cNvSpPr/>
            <p:nvPr/>
          </p:nvSpPr>
          <p:spPr>
            <a:xfrm>
              <a:off x="5671940" y="1641375"/>
              <a:ext cx="3672409" cy="1080120"/>
            </a:xfrm>
            <a:prstGeom prst="rect">
              <a:avLst/>
            </a:prstGeom>
            <a:grpFill/>
            <a:ln>
              <a:solidFill>
                <a:schemeClr val="accent6">
                  <a:lumMod val="90000"/>
                  <a:lumOff val="1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0432" y="1735423"/>
              <a:ext cx="3360805" cy="928611"/>
            </a:xfrm>
            <a:prstGeom prst="rect">
              <a:avLst/>
            </a:prstGeom>
            <a:grpFill/>
            <a:ln>
              <a:solidFill>
                <a:schemeClr val="accent6">
                  <a:lumMod val="90000"/>
                  <a:lumOff val="10000"/>
                </a:schemeClr>
              </a:solidFill>
            </a:ln>
          </p:spPr>
        </p:pic>
      </p:grpSp>
      <p:sp>
        <p:nvSpPr>
          <p:cNvPr id="3" name="TextBox 2"/>
          <p:cNvSpPr txBox="1"/>
          <p:nvPr/>
        </p:nvSpPr>
        <p:spPr>
          <a:xfrm>
            <a:off x="609601" y="997110"/>
            <a:ext cx="13258800" cy="542456"/>
          </a:xfrm>
          <a:prstGeom prst="rect">
            <a:avLst/>
          </a:prstGeom>
          <a:solidFill>
            <a:schemeClr val="accent6">
              <a:lumMod val="25000"/>
              <a:lumOff val="75000"/>
            </a:schemeClr>
          </a:solidFill>
          <a:scene3d>
            <a:camera prst="orthographicFront"/>
            <a:lightRig rig="threePt" dir="t"/>
          </a:scene3d>
          <a:sp3d>
            <a:bevelT/>
          </a:sp3d>
        </p:spPr>
        <p:txBody>
          <a:bodyPr wrap="square" rtlCol="0">
            <a:spAutoFit/>
          </a:bodyPr>
          <a:lstStyle/>
          <a:p>
            <a:r>
              <a:rPr lang="en-US" sz="2925" dirty="0" smtClean="0"/>
              <a:t>                      SV9100 </a:t>
            </a:r>
            <a:r>
              <a:rPr lang="en-US" sz="2925" dirty="0"/>
              <a:t>Advanced Courses (Applications)</a:t>
            </a:r>
          </a:p>
        </p:txBody>
      </p:sp>
      <p:grpSp>
        <p:nvGrpSpPr>
          <p:cNvPr id="14" name="Group 13"/>
          <p:cNvGrpSpPr/>
          <p:nvPr/>
        </p:nvGrpSpPr>
        <p:grpSpPr>
          <a:xfrm>
            <a:off x="8682037" y="4038600"/>
            <a:ext cx="5331023" cy="1449254"/>
            <a:chOff x="6181327" y="3873624"/>
            <a:chExt cx="3694887" cy="1421584"/>
          </a:xfrm>
        </p:grpSpPr>
        <p:sp>
          <p:nvSpPr>
            <p:cNvPr id="10" name="Rectangle 9"/>
            <p:cNvSpPr/>
            <p:nvPr/>
          </p:nvSpPr>
          <p:spPr>
            <a:xfrm>
              <a:off x="6181327" y="3873624"/>
              <a:ext cx="3694887" cy="1421584"/>
            </a:xfrm>
            <a:prstGeom prst="rect">
              <a:avLst/>
            </a:prstGeom>
            <a:solidFill>
              <a:schemeClr val="accent6">
                <a:lumMod val="75000"/>
                <a:lumOff val="25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789" y="4008152"/>
              <a:ext cx="3381376" cy="1210884"/>
            </a:xfrm>
            <a:prstGeom prst="rect">
              <a:avLst/>
            </a:prstGeom>
          </p:spPr>
        </p:pic>
      </p:grpSp>
      <p:sp>
        <p:nvSpPr>
          <p:cNvPr id="5" name="Rectangle 4"/>
          <p:cNvSpPr/>
          <p:nvPr/>
        </p:nvSpPr>
        <p:spPr>
          <a:xfrm>
            <a:off x="2414154" y="7608918"/>
            <a:ext cx="9802089" cy="646331"/>
          </a:xfrm>
          <a:prstGeom prst="rect">
            <a:avLst/>
          </a:prstGeom>
        </p:spPr>
        <p:txBody>
          <a:bodyPr wrap="square">
            <a:spAutoFit/>
          </a:bodyPr>
          <a:lstStyle/>
          <a:p>
            <a:pPr lvl="1">
              <a:spcBef>
                <a:spcPts val="732"/>
              </a:spcBef>
            </a:pPr>
            <a:r>
              <a:rPr lang="en-US" sz="3600" b="1" u="sng" dirty="0" smtClean="0">
                <a:solidFill>
                  <a:srgbClr val="FF0000"/>
                </a:solidFill>
              </a:rPr>
              <a:t>Required </a:t>
            </a:r>
            <a:r>
              <a:rPr lang="en-US" sz="3600" b="1" u="sng" dirty="0">
                <a:solidFill>
                  <a:srgbClr val="FF0000"/>
                </a:solidFill>
              </a:rPr>
              <a:t>For Technical Support</a:t>
            </a:r>
            <a:endParaRPr lang="en-US" sz="3600" dirty="0"/>
          </a:p>
        </p:txBody>
      </p:sp>
      <p:grpSp>
        <p:nvGrpSpPr>
          <p:cNvPr id="9" name="Group 8"/>
          <p:cNvGrpSpPr/>
          <p:nvPr/>
        </p:nvGrpSpPr>
        <p:grpSpPr>
          <a:xfrm>
            <a:off x="8686800" y="6246946"/>
            <a:ext cx="5376333" cy="1449254"/>
            <a:chOff x="8686800" y="6094546"/>
            <a:chExt cx="5178489" cy="1449254"/>
          </a:xfrm>
        </p:grpSpPr>
        <p:sp>
          <p:nvSpPr>
            <p:cNvPr id="16" name="Rectangle 15"/>
            <p:cNvSpPr/>
            <p:nvPr/>
          </p:nvSpPr>
          <p:spPr>
            <a:xfrm>
              <a:off x="8686800" y="6094546"/>
              <a:ext cx="5178489" cy="1449254"/>
            </a:xfrm>
            <a:prstGeom prst="rect">
              <a:avLst/>
            </a:prstGeom>
            <a:solidFill>
              <a:srgbClr val="00206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25"/>
            </a:p>
          </p:txBody>
        </p:sp>
        <p:pic>
          <p:nvPicPr>
            <p:cNvPr id="8" name="Picture 7"/>
            <p:cNvPicPr>
              <a:picLocks noChangeAspect="1"/>
            </p:cNvPicPr>
            <p:nvPr/>
          </p:nvPicPr>
          <p:blipFill>
            <a:blip r:embed="rId4"/>
            <a:stretch>
              <a:fillRect/>
            </a:stretch>
          </p:blipFill>
          <p:spPr>
            <a:xfrm>
              <a:off x="8905528" y="6209698"/>
              <a:ext cx="4739094" cy="1238439"/>
            </a:xfrm>
            <a:prstGeom prst="rect">
              <a:avLst/>
            </a:prstGeom>
          </p:spPr>
        </p:pic>
      </p:grpSp>
    </p:spTree>
    <p:extLst>
      <p:ext uri="{BB962C8B-B14F-4D97-AF65-F5344CB8AC3E}">
        <p14:creationId xmlns:p14="http://schemas.microsoft.com/office/powerpoint/2010/main" val="28503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 calcmode="lin" valueType="num">
                                      <p:cBhvr additive="base">
                                        <p:cTn id="29"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 calcmode="lin" valueType="num">
                                      <p:cBhvr additive="base">
                                        <p:cTn id="33" dur="500" fill="hold"/>
                                        <p:tgtEl>
                                          <p:spTgt spid="6">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
                                            <p:txEl>
                                              <p:pRg st="6" end="6"/>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anim calcmode="lin" valueType="num">
                                      <p:cBhvr additive="base">
                                        <p:cTn id="43"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6">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 calcmode="lin" valueType="num">
                                      <p:cBhvr additive="base">
                                        <p:cTn id="47" dur="500" fill="hold"/>
                                        <p:tgtEl>
                                          <p:spTgt spid="6">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anim calcmode="lin" valueType="num">
                                      <p:cBhvr additive="base">
                                        <p:cTn id="51" dur="500" fill="hold"/>
                                        <p:tgtEl>
                                          <p:spTgt spid="6">
                                            <p:txEl>
                                              <p:pRg st="10" end="10"/>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6">
                                            <p:txEl>
                                              <p:pRg st="10" end="10"/>
                                            </p:txEl>
                                          </p:spTgt>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0-#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7021" y="3467323"/>
            <a:ext cx="14054400" cy="747451"/>
          </a:xfrm>
        </p:spPr>
        <p:txBody>
          <a:bodyPr/>
          <a:lstStyle/>
          <a:p>
            <a:r>
              <a:rPr lang="en-US" dirty="0" smtClean="0"/>
              <a:t>NEC Technical Support</a:t>
            </a:r>
            <a:endParaRPr lang="en-US" dirty="0"/>
          </a:p>
        </p:txBody>
      </p:sp>
      <p:sp>
        <p:nvSpPr>
          <p:cNvPr id="3" name="TextBox 2"/>
          <p:cNvSpPr txBox="1"/>
          <p:nvPr/>
        </p:nvSpPr>
        <p:spPr>
          <a:xfrm>
            <a:off x="287021" y="4626864"/>
            <a:ext cx="3962400" cy="492443"/>
          </a:xfrm>
          <a:prstGeom prst="rect">
            <a:avLst/>
          </a:prstGeom>
          <a:noFill/>
        </p:spPr>
        <p:txBody>
          <a:bodyPr wrap="square" rtlCol="0">
            <a:spAutoFit/>
          </a:bodyPr>
          <a:lstStyle/>
          <a:p>
            <a:r>
              <a:rPr lang="en-US" dirty="0" smtClean="0"/>
              <a:t>NEC NTAC</a:t>
            </a:r>
            <a:endParaRPr lang="en-US" dirty="0"/>
          </a:p>
        </p:txBody>
      </p:sp>
      <p:pic>
        <p:nvPicPr>
          <p:cNvPr id="2" name="Picture 1"/>
          <p:cNvPicPr>
            <a:picLocks noChangeAspect="1"/>
          </p:cNvPicPr>
          <p:nvPr/>
        </p:nvPicPr>
        <p:blipFill>
          <a:blip r:embed="rId2">
            <a:clrChange>
              <a:clrFrom>
                <a:srgbClr val="FFFFFF"/>
              </a:clrFrom>
              <a:clrTo>
                <a:srgbClr val="FFFFFF">
                  <a:alpha val="0"/>
                </a:srgbClr>
              </a:clrTo>
            </a:clrChange>
          </a:blip>
          <a:stretch>
            <a:fillRect/>
          </a:stretch>
        </p:blipFill>
        <p:spPr>
          <a:xfrm>
            <a:off x="1371600" y="4859515"/>
            <a:ext cx="4267200" cy="3159815"/>
          </a:xfrm>
          <a:prstGeom prst="rect">
            <a:avLst/>
          </a:prstGeom>
        </p:spPr>
      </p:pic>
    </p:spTree>
    <p:extLst>
      <p:ext uri="{BB962C8B-B14F-4D97-AF65-F5344CB8AC3E}">
        <p14:creationId xmlns:p14="http://schemas.microsoft.com/office/powerpoint/2010/main" val="66393492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NEC_standard4_3">
  <a:themeElements>
    <a:clrScheme name="orchestratedcolor_2015">
      <a:dk1>
        <a:srgbClr val="000000"/>
      </a:dk1>
      <a:lt1>
        <a:srgbClr val="FFFFFF"/>
      </a:lt1>
      <a:dk2>
        <a:srgbClr val="000000"/>
      </a:dk2>
      <a:lt2>
        <a:srgbClr val="FFFFFF"/>
      </a:lt2>
      <a:accent1>
        <a:srgbClr val="76491B"/>
      </a:accent1>
      <a:accent2>
        <a:srgbClr val="76161B"/>
      </a:accent2>
      <a:accent3>
        <a:srgbClr val="203315"/>
      </a:accent3>
      <a:accent4>
        <a:srgbClr val="1C4A50"/>
      </a:accent4>
      <a:accent5>
        <a:srgbClr val="31253B"/>
      </a:accent5>
      <a:accent6>
        <a:srgbClr val="002B62"/>
      </a:accent6>
      <a:hlink>
        <a:srgbClr val="4575FD"/>
      </a:hlink>
      <a:folHlink>
        <a:srgbClr val="9E5ECE"/>
      </a:folHlink>
    </a:clrScheme>
    <a:fontScheme name="ユーザー定義 1">
      <a:majorFont>
        <a:latin typeface="Verdana"/>
        <a:ea typeface="Verdana"/>
        <a:cs typeface=""/>
      </a:majorFont>
      <a:minorFont>
        <a:latin typeface="Verdana"/>
        <a:ea typeface="Verdan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ln>
        <a:effectLst/>
        <a:ex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b="1" dirty="0">
            <a:latin typeface="+mj-ea"/>
            <a:ea typeface="+mj-ea"/>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317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_stream_st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eam_st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eam_st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eam_st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eam_st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eam_st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eam_st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eam_st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eam_st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eam_st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eam_st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eam_st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stream_stn 13">
        <a:dk1>
          <a:srgbClr val="000000"/>
        </a:dk1>
        <a:lt1>
          <a:srgbClr val="FFFFFF"/>
        </a:lt1>
        <a:dk2>
          <a:srgbClr val="000000"/>
        </a:dk2>
        <a:lt2>
          <a:srgbClr val="808080"/>
        </a:lt2>
        <a:accent1>
          <a:srgbClr val="FFD200"/>
        </a:accent1>
        <a:accent2>
          <a:srgbClr val="E62D00"/>
        </a:accent2>
        <a:accent3>
          <a:srgbClr val="FFFFFF"/>
        </a:accent3>
        <a:accent4>
          <a:srgbClr val="000000"/>
        </a:accent4>
        <a:accent5>
          <a:srgbClr val="FFE5AA"/>
        </a:accent5>
        <a:accent6>
          <a:srgbClr val="D02800"/>
        </a:accent6>
        <a:hlink>
          <a:srgbClr val="00B4A0"/>
        </a:hlink>
        <a:folHlink>
          <a:srgbClr val="69B43C"/>
        </a:folHlink>
      </a:clrScheme>
      <a:clrMap bg1="lt1" tx1="dk1" bg2="lt2" tx2="dk2" accent1="accent1" accent2="accent2" accent3="accent3" accent4="accent4" accent5="accent5" accent6="accent6" hlink="hlink" folHlink="folHlink"/>
    </a:extraClrScheme>
    <a:extraClrScheme>
      <a:clrScheme name="1_stream_stn 14">
        <a:dk1>
          <a:srgbClr val="000000"/>
        </a:dk1>
        <a:lt1>
          <a:srgbClr val="FFFFFF"/>
        </a:lt1>
        <a:dk2>
          <a:srgbClr val="000066"/>
        </a:dk2>
        <a:lt2>
          <a:srgbClr val="808080"/>
        </a:lt2>
        <a:accent1>
          <a:srgbClr val="FFD200"/>
        </a:accent1>
        <a:accent2>
          <a:srgbClr val="E62D00"/>
        </a:accent2>
        <a:accent3>
          <a:srgbClr val="FFFFFF"/>
        </a:accent3>
        <a:accent4>
          <a:srgbClr val="000000"/>
        </a:accent4>
        <a:accent5>
          <a:srgbClr val="FFE5AA"/>
        </a:accent5>
        <a:accent6>
          <a:srgbClr val="D02800"/>
        </a:accent6>
        <a:hlink>
          <a:srgbClr val="00B4A0"/>
        </a:hlink>
        <a:folHlink>
          <a:srgbClr val="69B43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NEC_standard_4_3_en v2</Template>
  <TotalTime>3983</TotalTime>
  <Words>2299</Words>
  <Application>Microsoft Office PowerPoint</Application>
  <PresentationFormat>Custom</PresentationFormat>
  <Paragraphs>627</Paragraphs>
  <Slides>72</Slides>
  <Notes>3</Notes>
  <HiddenSlides>1</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72</vt:i4>
      </vt:variant>
    </vt:vector>
  </HeadingPairs>
  <TitlesOfParts>
    <vt:vector size="87" baseType="lpstr">
      <vt:lpstr>Arial,Bold</vt:lpstr>
      <vt:lpstr>Arial,Italic</vt:lpstr>
      <vt:lpstr>HGP創英角ｺﾞｼｯｸUB</vt:lpstr>
      <vt:lpstr>ＭＳ Ｐゴシック</vt:lpstr>
      <vt:lpstr>ＭＳ Ｐゴシック</vt:lpstr>
      <vt:lpstr>Arial</vt:lpstr>
      <vt:lpstr>Arial Black</vt:lpstr>
      <vt:lpstr>Calibri</vt:lpstr>
      <vt:lpstr>Helvetica</vt:lpstr>
      <vt:lpstr>Segoe UI Light</vt:lpstr>
      <vt:lpstr>Tahoma</vt:lpstr>
      <vt:lpstr>Times New Roman</vt:lpstr>
      <vt:lpstr>Verdana</vt:lpstr>
      <vt:lpstr>Wingdings</vt:lpstr>
      <vt:lpstr>NEC_standard4_3</vt:lpstr>
      <vt:lpstr>NEC SV9100 Startup Technical Training</vt:lpstr>
      <vt:lpstr>Sales SV9100 Startup Agenda</vt:lpstr>
      <vt:lpstr>NEC Training and Certifications</vt:lpstr>
      <vt:lpstr>NEC Training (Sales and Technical)</vt:lpstr>
      <vt:lpstr>SV9100 Sales Certification Training</vt:lpstr>
      <vt:lpstr>SV9100 Technical Certification Courses</vt:lpstr>
      <vt:lpstr>SV9100 Technical Certification Training</vt:lpstr>
      <vt:lpstr>SV9100 Technical Certification Training </vt:lpstr>
      <vt:lpstr>NEC Technical Support</vt:lpstr>
      <vt:lpstr>NEC NTAC (Technical Assistance)</vt:lpstr>
      <vt:lpstr>NEC NTAC (SV9100 Manuals)</vt:lpstr>
      <vt:lpstr>NEC NTAC (SV9100 Manuals)</vt:lpstr>
      <vt:lpstr>NEC SV9100</vt:lpstr>
      <vt:lpstr>PowerPoint Presentation</vt:lpstr>
      <vt:lpstr>SV9100S Platform</vt:lpstr>
      <vt:lpstr>SV9100E Platform</vt:lpstr>
      <vt:lpstr>SV9100 Chassis Types</vt:lpstr>
      <vt:lpstr>PowerPoint Presentation</vt:lpstr>
      <vt:lpstr>SV9100S to SV9100E (Migration Kit)</vt:lpstr>
      <vt:lpstr>PowerPoint Presentation</vt:lpstr>
      <vt:lpstr>PowerPoint Presentation</vt:lpstr>
      <vt:lpstr>PowerPoint Presentation</vt:lpstr>
      <vt:lpstr>NEC SV9100</vt:lpstr>
      <vt:lpstr>SV9100 User Licenses</vt:lpstr>
      <vt:lpstr>SV9100 License Features</vt:lpstr>
      <vt:lpstr>SV9100 UC Suite License Overview</vt:lpstr>
      <vt:lpstr>NEC SV9100 R7</vt:lpstr>
      <vt:lpstr>SV9100 R7 Ease of Installation and Maintenance </vt:lpstr>
      <vt:lpstr>SV9100 R7 Ease of Installation and Maintenance </vt:lpstr>
      <vt:lpstr>SV9100 R7 Ease of Installation and Maintenance </vt:lpstr>
      <vt:lpstr>SV9100 R7 Ease of Installation and Maintenance </vt:lpstr>
      <vt:lpstr>NEC SV9100</vt:lpstr>
      <vt:lpstr>SV9100 CPU License Activation</vt:lpstr>
      <vt:lpstr>SV9100 CPU License Activation</vt:lpstr>
      <vt:lpstr>Checking The Hardware key Code and Software Level (Phone)</vt:lpstr>
      <vt:lpstr>SV9100 Licensing (License File)</vt:lpstr>
      <vt:lpstr>SV9100 CPU Temporary License Activation</vt:lpstr>
      <vt:lpstr>SV9100 60 Day Free License (Program 90-55)</vt:lpstr>
      <vt:lpstr>SV9100 Recovery License (From the LMS)</vt:lpstr>
      <vt:lpstr>SV9100 Temporary License (Program 90-37-01 = 0-10)</vt:lpstr>
      <vt:lpstr>NEC SV9100 Startup Technical Training </vt:lpstr>
      <vt:lpstr>NEC SV9100</vt:lpstr>
      <vt:lpstr>SV9100 and the CPU</vt:lpstr>
      <vt:lpstr>PowerPoint Presentation</vt:lpstr>
      <vt:lpstr>SV9100 InMail</vt:lpstr>
      <vt:lpstr>SV9100 CPU (GCD-CP10)</vt:lpstr>
      <vt:lpstr>SV9100 CPU Overview</vt:lpstr>
      <vt:lpstr>NEC SV9100</vt:lpstr>
      <vt:lpstr>SV9100 Battery and SD Flash</vt:lpstr>
      <vt:lpstr>SV9100 Defaulted System From The Factory</vt:lpstr>
      <vt:lpstr>NEC SV9100</vt:lpstr>
      <vt:lpstr>SV9100 CPU Software Update</vt:lpstr>
      <vt:lpstr>SV9100 CPU Software</vt:lpstr>
      <vt:lpstr>SV9100 Remote Software Update</vt:lpstr>
      <vt:lpstr>SV9100 Loading System Software</vt:lpstr>
      <vt:lpstr>SV9100 Installing System Software</vt:lpstr>
      <vt:lpstr>Checking Software Level (Phone)</vt:lpstr>
      <vt:lpstr>SV9100 WebPro Software Load</vt:lpstr>
      <vt:lpstr>NEC SV9100</vt:lpstr>
      <vt:lpstr>Phone Programming</vt:lpstr>
      <vt:lpstr>SV9100 Terminal Keys for Entering Data (Programming Manual)</vt:lpstr>
      <vt:lpstr>NEC SV9100</vt:lpstr>
      <vt:lpstr>SV9100 CPU IP Connection</vt:lpstr>
      <vt:lpstr>SV9100 CPU (Connection)</vt:lpstr>
      <vt:lpstr>SV9100 Passwords (90-02 Admin. Programming Passwords)</vt:lpstr>
      <vt:lpstr>SV9100 WebPro Log In</vt:lpstr>
      <vt:lpstr>SV9100 WebPro Log In</vt:lpstr>
      <vt:lpstr>NEC SV9100</vt:lpstr>
      <vt:lpstr>SV9100 WebPro License File Load</vt:lpstr>
      <vt:lpstr>NEC SV9100</vt:lpstr>
      <vt:lpstr>SV9100 Programs to Start</vt:lpstr>
      <vt:lpstr>PowerPoint Presentation</vt:lpstr>
    </vt:vector>
  </TitlesOfParts>
  <Company>NEC Corporation of America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Adam Walker</dc:creator>
  <cp:lastModifiedBy>Setaro, Charles</cp:lastModifiedBy>
  <cp:revision>294</cp:revision>
  <dcterms:created xsi:type="dcterms:W3CDTF">2016-06-24T18:33:14Z</dcterms:created>
  <dcterms:modified xsi:type="dcterms:W3CDTF">2018-09-05T15:40:42Z</dcterms:modified>
</cp:coreProperties>
</file>