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3.xml" ContentType="application/vnd.openxmlformats-officedocument.theme+xml"/>
  <Override PartName="/ppt/tags/tag10.xml" ContentType="application/vnd.openxmlformats-officedocument.presentationml.tags+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5.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6.xml" ContentType="application/vnd.openxmlformats-officedocument.theme+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7.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8.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8" r:id="rId4"/>
    <p:sldMasterId id="2147483944" r:id="rId5"/>
    <p:sldMasterId id="2147484053" r:id="rId6"/>
    <p:sldMasterId id="2147483930" r:id="rId7"/>
    <p:sldMasterId id="2147483949" r:id="rId8"/>
    <p:sldMasterId id="2147483961" r:id="rId9"/>
    <p:sldMasterId id="2147483964" r:id="rId10"/>
    <p:sldMasterId id="2147484065" r:id="rId11"/>
  </p:sldMasterIdLst>
  <p:notesMasterIdLst>
    <p:notesMasterId r:id="rId20"/>
  </p:notesMasterIdLst>
  <p:handoutMasterIdLst>
    <p:handoutMasterId r:id="rId21"/>
  </p:handoutMasterIdLst>
  <p:sldIdLst>
    <p:sldId id="668" r:id="rId12"/>
    <p:sldId id="658" r:id="rId13"/>
    <p:sldId id="659" r:id="rId14"/>
    <p:sldId id="660" r:id="rId15"/>
    <p:sldId id="666" r:id="rId16"/>
    <p:sldId id="665" r:id="rId17"/>
    <p:sldId id="663" r:id="rId18"/>
    <p:sldId id="669" r:id="rId19"/>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Windows SOE Manager" initials="W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59"/>
    <a:srgbClr val="0068D0"/>
    <a:srgbClr val="000066"/>
    <a:srgbClr val="003366"/>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306" autoAdjust="0"/>
    <p:restoredTop sz="88844" autoAdjust="0"/>
  </p:normalViewPr>
  <p:slideViewPr>
    <p:cSldViewPr snapToGrid="0">
      <p:cViewPr varScale="1">
        <p:scale>
          <a:sx n="65" d="100"/>
          <a:sy n="65" d="100"/>
        </p:scale>
        <p:origin x="-1302" y="-108"/>
      </p:cViewPr>
      <p:guideLst>
        <p:guide orient="horz" pos="2160"/>
        <p:guide pos="2880"/>
      </p:guideLst>
    </p:cSldViewPr>
  </p:slideViewPr>
  <p:outlineViewPr>
    <p:cViewPr>
      <p:scale>
        <a:sx n="33" d="100"/>
        <a:sy n="33" d="100"/>
      </p:scale>
      <p:origin x="48" y="10224"/>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6" d="100"/>
          <a:sy n="56" d="100"/>
        </p:scale>
        <p:origin x="-249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commentAuthors" Target="commentAuthors.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tags" Target="tags/tag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4D6913D-6D55-4FF4-AB40-9754DC038F7D}" type="datetimeFigureOut">
              <a:rPr lang="en-US" smtClean="0"/>
              <a:pPr/>
              <a:t>7/21/2014</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1315E7D-52AD-4FBA-B9AC-A8D197B40750}" type="slidenum">
              <a:rPr lang="en-US" smtClean="0"/>
              <a:pPr/>
              <a:t>‹#›</a:t>
            </a:fld>
            <a:endParaRPr lang="en-US" dirty="0"/>
          </a:p>
        </p:txBody>
      </p:sp>
    </p:spTree>
    <p:extLst>
      <p:ext uri="{BB962C8B-B14F-4D97-AF65-F5344CB8AC3E}">
        <p14:creationId xmlns:p14="http://schemas.microsoft.com/office/powerpoint/2010/main" val="4201516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1442652" y="154460"/>
            <a:ext cx="3972697" cy="297952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70703" y="3225113"/>
            <a:ext cx="6128951" cy="5535827"/>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5"/>
          </p:nvPr>
        </p:nvSpPr>
        <p:spPr>
          <a:xfrm>
            <a:off x="3884613" y="8847437"/>
            <a:ext cx="2971800" cy="294975"/>
          </a:xfrm>
          <a:prstGeom prst="rect">
            <a:avLst/>
          </a:prstGeom>
        </p:spPr>
        <p:txBody>
          <a:bodyPr vert="horz" lIns="91440" tIns="45720" rIns="91440" bIns="45720" rtlCol="0" anchor="b"/>
          <a:lstStyle>
            <a:lvl1pPr algn="r">
              <a:defRPr sz="1200"/>
            </a:lvl1pPr>
          </a:lstStyle>
          <a:p>
            <a:r>
              <a:rPr lang="en-US" kern="0" dirty="0" smtClean="0">
                <a:solidFill>
                  <a:srgbClr val="988888"/>
                </a:solidFill>
              </a:rPr>
              <a:t>© 2014 Avaya Inc. All rights reserved.</a:t>
            </a:r>
            <a:r>
              <a:rPr lang="en-US" dirty="0" smtClean="0"/>
              <a:t> </a:t>
            </a:r>
            <a:fld id="{53E0B934-00A4-4525-AE29-B7B42394D9ED}" type="slidenum">
              <a:rPr lang="en-US" smtClean="0">
                <a:solidFill>
                  <a:srgbClr val="969696"/>
                </a:solidFill>
              </a:rPr>
              <a:pPr/>
              <a:t>‹#›</a:t>
            </a:fld>
            <a:endParaRPr lang="en-US" dirty="0">
              <a:solidFill>
                <a:srgbClr val="969696"/>
              </a:solidFill>
            </a:endParaRPr>
          </a:p>
        </p:txBody>
      </p:sp>
    </p:spTree>
    <p:extLst>
      <p:ext uri="{BB962C8B-B14F-4D97-AF65-F5344CB8AC3E}">
        <p14:creationId xmlns:p14="http://schemas.microsoft.com/office/powerpoint/2010/main" val="42414536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notesMaster" Target="../notesMasters/notesMaster1.xml"/><Relationship Id="rId1" Type="http://schemas.openxmlformats.org/officeDocument/2006/relationships/tags" Target="../tags/tag18.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609600"/>
            <a:ext cx="4073525" cy="3055938"/>
          </a:xfrm>
        </p:spPr>
      </p:sp>
      <p:sp>
        <p:nvSpPr>
          <p:cNvPr id="3" name="Notes Placeholder 2"/>
          <p:cNvSpPr>
            <a:spLocks noGrp="1"/>
          </p:cNvSpPr>
          <p:nvPr>
            <p:ph type="body" idx="1"/>
          </p:nvPr>
        </p:nvSpPr>
        <p:spPr/>
        <p:txBody>
          <a:bodyPr>
            <a:normAutofit/>
          </a:bodyPr>
          <a:lstStyle/>
          <a:p>
            <a:endParaRPr lang="en-US" b="0" dirty="0"/>
          </a:p>
        </p:txBody>
      </p:sp>
      <p:sp>
        <p:nvSpPr>
          <p:cNvPr id="4" name="Slide Number Placeholder 3"/>
          <p:cNvSpPr>
            <a:spLocks noGrp="1"/>
          </p:cNvSpPr>
          <p:nvPr>
            <p:ph type="sldNum" sz="quarter" idx="10"/>
          </p:nvPr>
        </p:nvSpPr>
        <p:spPr/>
        <p:txBody>
          <a:bodyPr/>
          <a:lstStyle/>
          <a:p>
            <a:fld id="{2A8F9EB0-27AD-4D72-B1BB-CF023681D7F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xfrm>
            <a:off x="1392238" y="609600"/>
            <a:ext cx="4073525" cy="3055938"/>
          </a:xfrm>
          <a:ln/>
        </p:spPr>
      </p:sp>
      <p:sp>
        <p:nvSpPr>
          <p:cNvPr id="634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pPr>
              <a:buFont typeface="Webdings" pitchFamily="18" charset="2"/>
              <a:buNone/>
            </a:pPr>
            <a:r>
              <a:rPr lang="en-US" altLang="en-US" dirty="0" smtClean="0">
                <a:latin typeface="Arial" pitchFamily="34" charset="0"/>
              </a:rPr>
              <a:t>This slide </a:t>
            </a:r>
            <a:r>
              <a:rPr lang="en-US" altLang="en-US" noProof="0" dirty="0" smtClean="0">
                <a:latin typeface="Arial" pitchFamily="34" charset="0"/>
              </a:rPr>
              <a:t>goes</a:t>
            </a:r>
            <a:r>
              <a:rPr lang="en-US" altLang="en-US" dirty="0" smtClean="0">
                <a:latin typeface="Arial" pitchFamily="34" charset="0"/>
              </a:rPr>
              <a:t> into a bit more detail on the different options that can be selected for support services or</a:t>
            </a:r>
            <a:r>
              <a:rPr lang="en-US" altLang="en-US" baseline="0" dirty="0" smtClean="0">
                <a:latin typeface="Arial" pitchFamily="34" charset="0"/>
              </a:rPr>
              <a:t> maintenance for WLAN 9100 hardware and software</a:t>
            </a:r>
            <a:r>
              <a:rPr lang="en-US" altLang="en-US" dirty="0" smtClean="0">
                <a:latin typeface="Arial" pitchFamily="34" charset="0"/>
              </a:rPr>
              <a:t>.  </a:t>
            </a:r>
          </a:p>
          <a:p>
            <a:pPr>
              <a:buFont typeface="Webdings" pitchFamily="18" charset="2"/>
              <a:buNone/>
            </a:pPr>
            <a:endParaRPr lang="en-US" altLang="en-US" dirty="0" smtClean="0">
              <a:latin typeface="Arial" pitchFamily="34" charset="0"/>
            </a:endParaRPr>
          </a:p>
          <a:p>
            <a:pPr>
              <a:buFont typeface="Webdings" pitchFamily="18" charset="2"/>
              <a:buNone/>
            </a:pPr>
            <a:r>
              <a:rPr kumimoji="0" lang="en-US" sz="1200" b="0" i="0" u="none" strike="noStrike" kern="1200" cap="none" spc="0" normalizeH="0" baseline="0" noProof="0" dirty="0" smtClean="0">
                <a:ln>
                  <a:noFill/>
                </a:ln>
                <a:solidFill>
                  <a:prstClr val="black"/>
                </a:solidFill>
                <a:effectLst/>
                <a:uLnTx/>
                <a:uFillTx/>
                <a:latin typeface="Calibri"/>
              </a:rPr>
              <a:t>There are 4 Global Support Services portfolios that are available to the Customer; Direct, Retail, Wholesale or Express, and Co-Delivery or PASS. </a:t>
            </a:r>
          </a:p>
          <a:p>
            <a:pPr>
              <a:buFont typeface="Webdings" pitchFamily="18" charset="2"/>
              <a:buNone/>
            </a:pPr>
            <a:endParaRPr kumimoji="0" lang="en-US" altLang="en-US" sz="1200" b="0" i="0" u="none" strike="noStrike" kern="1200" cap="none" spc="0" normalizeH="0" baseline="0" noProof="0" dirty="0" smtClean="0">
              <a:ln>
                <a:noFill/>
              </a:ln>
              <a:solidFill>
                <a:prstClr val="black"/>
              </a:solidFill>
              <a:effectLst/>
              <a:uLnTx/>
              <a:uFillTx/>
              <a:latin typeface="Calibri"/>
            </a:endParaRPr>
          </a:p>
          <a:p>
            <a:pPr>
              <a:buFont typeface="Webdings" pitchFamily="18" charset="2"/>
              <a:buNone/>
            </a:pPr>
            <a:r>
              <a:rPr kumimoji="0" lang="en-US" altLang="en-US" sz="1200" b="0" i="0" u="none" strike="noStrike" kern="1200" cap="none" spc="0" normalizeH="0" baseline="0" noProof="0" dirty="0" smtClean="0">
                <a:ln>
                  <a:noFill/>
                </a:ln>
                <a:solidFill>
                  <a:prstClr val="black"/>
                </a:solidFill>
                <a:effectLst/>
                <a:uLnTx/>
                <a:uFillTx/>
                <a:latin typeface="Calibri"/>
              </a:rPr>
              <a:t>The top portion of this slide provides a matrix for hardware.  The only hardware that can be covered with a maintenance agreement are the access points. All other WLAN 9100 hardware, such as external antennas and cables, cannot be covered by a maintenance agreement. Since the 2-radio APs are covered by a limited lifetime warranty, there is no required attach or any required support services. NOTE: As part of any hardware support agreement for the 9100 hardware, the AP operating software is also covered.</a:t>
            </a:r>
          </a:p>
          <a:p>
            <a:pPr marL="685800" lvl="1" indent="-228600">
              <a:buFont typeface="+mj-lt"/>
              <a:buAutoNum type="alphaLcParenR"/>
            </a:pPr>
            <a:r>
              <a:rPr lang="en-US" b="1" baseline="0" dirty="0" smtClean="0"/>
              <a:t>Remote Tech support offer </a:t>
            </a:r>
            <a:r>
              <a:rPr lang="en-US" baseline="0" dirty="0" smtClean="0"/>
              <a:t>– The GE offer is the minimum contracted Service level available. It provides 24x7 remote technical support with access to operational software updates and upgrades for the term of the contract.</a:t>
            </a:r>
            <a:r>
              <a:rPr kumimoji="0" lang="en-US" altLang="en-US" sz="1200" b="0" i="0" u="none" strike="noStrike" kern="1200" cap="none" spc="0" normalizeH="0" baseline="0" noProof="0" dirty="0" smtClean="0">
                <a:ln>
                  <a:noFill/>
                </a:ln>
                <a:solidFill>
                  <a:prstClr val="black"/>
                </a:solidFill>
                <a:effectLst/>
                <a:uLnTx/>
                <a:uFillTx/>
                <a:latin typeface="Calibri"/>
              </a:rPr>
              <a:t> Without purchasing the GE level of support, the customer is not entitled to operating software updates or upgrades. </a:t>
            </a:r>
          </a:p>
          <a:p>
            <a:pPr marL="706717" lvl="1" indent="-235572" defTabSz="942289">
              <a:buFont typeface="+mj-lt"/>
              <a:buAutoNum type="alphaLcParenR"/>
              <a:defRPr/>
            </a:pPr>
            <a:r>
              <a:rPr lang="en-US" b="1" baseline="0" dirty="0" smtClean="0"/>
              <a:t>Return &amp; Repair </a:t>
            </a:r>
            <a:r>
              <a:rPr lang="en-US" sz="1200" kern="1200" dirty="0" smtClean="0">
                <a:solidFill>
                  <a:prstClr val="black"/>
                </a:solidFill>
                <a:latin typeface="Arial" pitchFamily="34" charset="0"/>
                <a:ea typeface="+mn-ea"/>
                <a:cs typeface="Arial" pitchFamily="34" charset="0"/>
              </a:rPr>
              <a:t>– The GL offer includes Remote Tech Support plus Return &amp; Repair. It provides the customer with the ability to return their defective hardware to the Avaya repair facility for exchange for a like part shipped within 10 days for the USA. This is a global offer with different turnaround time in other regions.</a:t>
            </a:r>
          </a:p>
          <a:p>
            <a:pPr marL="706717" lvl="1" indent="-235572" defTabSz="942289">
              <a:buFont typeface="+mj-lt"/>
              <a:buAutoNum type="alphaLcParenR"/>
              <a:defRPr/>
            </a:pPr>
            <a:r>
              <a:rPr lang="en-US" b="1" baseline="0" dirty="0" smtClean="0"/>
              <a:t>Managed Spares offer </a:t>
            </a:r>
            <a:r>
              <a:rPr lang="en-US" baseline="0" dirty="0" smtClean="0"/>
              <a:t>– The GF offer provides Remote Tech Support with NBD or next business day advanced parts exchange. </a:t>
            </a:r>
          </a:p>
          <a:p>
            <a:pPr marL="706717" lvl="1" indent="-235572" defTabSz="942289">
              <a:buFont typeface="+mj-lt"/>
              <a:buAutoNum type="alphaLcParenR"/>
              <a:defRPr/>
            </a:pPr>
            <a:r>
              <a:rPr lang="en-US" b="1" baseline="0" dirty="0" smtClean="0"/>
              <a:t>Managed Spares Onsite Offer </a:t>
            </a:r>
            <a:r>
              <a:rPr lang="en-US" baseline="0" dirty="0" smtClean="0"/>
              <a:t>– The GJ offer provides Remote Tech Support with </a:t>
            </a:r>
            <a:r>
              <a:rPr lang="en-US" sz="1200" kern="1200" dirty="0" smtClean="0">
                <a:solidFill>
                  <a:prstClr val="black"/>
                </a:solidFill>
                <a:latin typeface="Arial" pitchFamily="34" charset="0"/>
                <a:ea typeface="+mn-ea"/>
                <a:cs typeface="Arial" pitchFamily="34" charset="0"/>
              </a:rPr>
              <a:t>NBD or next business day </a:t>
            </a:r>
            <a:r>
              <a:rPr lang="en-US" baseline="0" dirty="0" smtClean="0"/>
              <a:t>response and onsite advanced parts exchange by a Field Technician. It</a:t>
            </a:r>
            <a:r>
              <a:rPr lang="en-US" sz="1200" kern="1200" dirty="0" smtClean="0">
                <a:solidFill>
                  <a:prstClr val="black"/>
                </a:solidFill>
                <a:latin typeface="Arial" pitchFamily="34" charset="0"/>
                <a:ea typeface="+mn-ea"/>
                <a:cs typeface="Arial" pitchFamily="34" charset="0"/>
              </a:rPr>
              <a:t> includes onsite labor.</a:t>
            </a:r>
          </a:p>
          <a:p>
            <a:pPr marL="706717" lvl="1" indent="-235572" defTabSz="942289">
              <a:buFont typeface="+mj-lt"/>
              <a:buAutoNum type="alphaLcParenR"/>
              <a:defRPr/>
            </a:pPr>
            <a:endParaRPr lang="en-US" sz="1200" kern="1200" dirty="0" smtClean="0">
              <a:solidFill>
                <a:prstClr val="black"/>
              </a:solidFill>
              <a:latin typeface="Arial" pitchFamily="34" charset="0"/>
              <a:ea typeface="+mn-ea"/>
              <a:cs typeface="Arial" pitchFamily="34" charset="0"/>
            </a:endParaRPr>
          </a:p>
          <a:p>
            <a:pPr marL="13945" lvl="0" indent="0" defTabSz="942289">
              <a:buFont typeface="+mj-lt"/>
              <a:buNone/>
              <a:defRPr/>
            </a:pPr>
            <a:r>
              <a:rPr lang="en-US" sz="1200" kern="1200" dirty="0" smtClean="0">
                <a:solidFill>
                  <a:prstClr val="black"/>
                </a:solidFill>
                <a:latin typeface="Arial" pitchFamily="34" charset="0"/>
                <a:ea typeface="+mn-ea"/>
                <a:cs typeface="Arial" pitchFamily="34" charset="0"/>
              </a:rPr>
              <a:t>The bottom portion of the slide provides</a:t>
            </a:r>
            <a:r>
              <a:rPr lang="en-US" sz="1200" kern="1200" baseline="0" dirty="0" smtClean="0">
                <a:solidFill>
                  <a:prstClr val="black"/>
                </a:solidFill>
                <a:latin typeface="Arial" pitchFamily="34" charset="0"/>
                <a:ea typeface="+mn-ea"/>
                <a:cs typeface="Arial" pitchFamily="34" charset="0"/>
              </a:rPr>
              <a:t> a matrix for software. Application Control and embedded controller software is considered AP operating software and covered as part of any AP hardware maintenance agreement. So the only software for the WLAN 9100 that might have a maintenance agreement, is WLAN Orchestration System or WOS.  The GU offer is considered “required attach” and required for all solutions using WOS.</a:t>
            </a:r>
          </a:p>
          <a:p>
            <a:pPr marL="471145" marR="0" lvl="1" indent="0" algn="l" defTabSz="942289" rtl="0" eaLnBrk="1" fontAlgn="auto" latinLnBrk="0" hangingPunct="1">
              <a:lnSpc>
                <a:spcPct val="100000"/>
              </a:lnSpc>
              <a:spcBef>
                <a:spcPts val="0"/>
              </a:spcBef>
              <a:spcAft>
                <a:spcPts val="0"/>
              </a:spcAft>
              <a:buClrTx/>
              <a:buSzTx/>
              <a:buFont typeface="+mj-lt"/>
              <a:buNone/>
              <a:tabLst/>
              <a:defRPr/>
            </a:pPr>
            <a:r>
              <a:rPr lang="en-US" b="1" baseline="0" dirty="0" smtClean="0"/>
              <a:t>Software Subscription Services Offer</a:t>
            </a:r>
            <a:r>
              <a:rPr lang="en-US" b="0" baseline="0" dirty="0" smtClean="0"/>
              <a:t> or GU provides Remote Tech Support plus access to software updates and upgrades for the term of the contract.</a:t>
            </a:r>
            <a:endParaRPr lang="en-US" dirty="0" smtClean="0"/>
          </a:p>
          <a:p>
            <a:pPr marL="13945" lvl="0" indent="0" defTabSz="942289">
              <a:buFont typeface="+mj-lt"/>
              <a:buNone/>
              <a:defRPr/>
            </a:pPr>
            <a:endParaRPr lang="en-US" sz="1200" kern="1200" dirty="0" smtClean="0">
              <a:solidFill>
                <a:prstClr val="black"/>
              </a:solidFill>
              <a:latin typeface="Arial" pitchFamily="34" charset="0"/>
              <a:ea typeface="+mn-ea"/>
              <a:cs typeface="Arial" pitchFamily="34" charset="0"/>
            </a:endParaRPr>
          </a:p>
          <a:p>
            <a:pPr>
              <a:buFont typeface="Webdings" pitchFamily="18" charset="2"/>
              <a:buNone/>
            </a:pPr>
            <a:endParaRPr lang="en-US" altLang="en-US" dirty="0" smtClean="0">
              <a:latin typeface="Arial" pitchFamily="34" charset="0"/>
            </a:endParaRPr>
          </a:p>
        </p:txBody>
      </p:sp>
      <p:sp>
        <p:nvSpPr>
          <p:cNvPr id="634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lnSpc>
                <a:spcPct val="90000"/>
              </a:lnSpc>
              <a:spcBef>
                <a:spcPct val="45000"/>
              </a:spcBef>
              <a:buClr>
                <a:schemeClr val="tx1"/>
              </a:buClr>
              <a:buSzPct val="90000"/>
              <a:buFont typeface="Webdings" pitchFamily="18" charset="2"/>
              <a:buChar char="4"/>
              <a:defRPr sz="1200">
                <a:solidFill>
                  <a:schemeClr val="tx1"/>
                </a:solidFill>
                <a:latin typeface="Arial" pitchFamily="34" charset="0"/>
              </a:defRPr>
            </a:lvl1pPr>
            <a:lvl2pPr marL="742950" indent="-285750" eaLnBrk="0" hangingPunct="0">
              <a:lnSpc>
                <a:spcPct val="90000"/>
              </a:lnSpc>
              <a:spcBef>
                <a:spcPct val="45000"/>
              </a:spcBef>
              <a:buSzPct val="90000"/>
              <a:buFont typeface="Arial" pitchFamily="34" charset="0"/>
              <a:buChar char="–"/>
              <a:defRPr sz="1000">
                <a:solidFill>
                  <a:schemeClr val="tx1"/>
                </a:solidFill>
                <a:latin typeface="Arial" pitchFamily="34" charset="0"/>
              </a:defRPr>
            </a:lvl2pPr>
            <a:lvl3pPr marL="1143000" indent="-228600" eaLnBrk="0" hangingPunct="0">
              <a:lnSpc>
                <a:spcPct val="90000"/>
              </a:lnSpc>
              <a:spcBef>
                <a:spcPct val="45000"/>
              </a:spcBef>
              <a:buSzPct val="90000"/>
              <a:buChar char="•"/>
              <a:defRPr sz="1000">
                <a:solidFill>
                  <a:schemeClr val="tx1"/>
                </a:solidFill>
                <a:latin typeface="Arial" pitchFamily="34" charset="0"/>
              </a:defRPr>
            </a:lvl3pPr>
            <a:lvl4pPr marL="1600200" indent="-228600" eaLnBrk="0" hangingPunct="0">
              <a:lnSpc>
                <a:spcPct val="90000"/>
              </a:lnSpc>
              <a:spcBef>
                <a:spcPct val="45000"/>
              </a:spcBef>
              <a:buSzPct val="90000"/>
              <a:buFont typeface="Arial" pitchFamily="34" charset="0"/>
              <a:buChar char="–"/>
              <a:defRPr sz="1000">
                <a:solidFill>
                  <a:schemeClr val="tx1"/>
                </a:solidFill>
                <a:latin typeface="Arial" pitchFamily="34" charset="0"/>
              </a:defRPr>
            </a:lvl4pPr>
            <a:lvl5pPr marL="2057400" indent="-228600" eaLnBrk="0" hangingPunct="0">
              <a:lnSpc>
                <a:spcPct val="90000"/>
              </a:lnSpc>
              <a:spcBef>
                <a:spcPct val="45000"/>
              </a:spcBef>
              <a:buSzPct val="90000"/>
              <a:buFont typeface="Arial" pitchFamily="34" charset="0"/>
              <a:buChar char="&gt;"/>
              <a:defRPr sz="1000">
                <a:solidFill>
                  <a:schemeClr val="tx1"/>
                </a:solidFill>
                <a:latin typeface="Arial" pitchFamily="34" charset="0"/>
              </a:defRPr>
            </a:lvl5pPr>
            <a:lvl6pPr marL="25146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6pPr>
            <a:lvl7pPr marL="29718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7pPr>
            <a:lvl8pPr marL="34290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8pPr>
            <a:lvl9pPr marL="38862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9pPr>
          </a:lstStyle>
          <a:p>
            <a:pPr eaLnBrk="1" hangingPunct="1">
              <a:lnSpc>
                <a:spcPct val="100000"/>
              </a:lnSpc>
              <a:spcBef>
                <a:spcPct val="0"/>
              </a:spcBef>
              <a:buClrTx/>
              <a:buSzTx/>
              <a:buFontTx/>
              <a:buNone/>
            </a:pPr>
            <a:fld id="{2E26266F-FFDD-4AB6-8C73-A44FCA802F77}" type="slidenum">
              <a:rPr lang="en-US" altLang="en-US" sz="800" smtClean="0">
                <a:solidFill>
                  <a:srgbClr val="988888"/>
                </a:solidFill>
              </a:rPr>
              <a:pPr eaLnBrk="1" hangingPunct="1">
                <a:lnSpc>
                  <a:spcPct val="100000"/>
                </a:lnSpc>
                <a:spcBef>
                  <a:spcPct val="0"/>
                </a:spcBef>
                <a:buClrTx/>
                <a:buSzTx/>
                <a:buFontTx/>
                <a:buNone/>
              </a:pPr>
              <a:t>2</a:t>
            </a:fld>
            <a:endParaRPr lang="en-US" altLang="en-US" sz="800" dirty="0" smtClean="0">
              <a:solidFill>
                <a:srgbClr val="988888"/>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xfrm>
            <a:off x="1392238" y="609600"/>
            <a:ext cx="4073525" cy="3055938"/>
          </a:xfrm>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en-US" dirty="0" smtClean="0">
                <a:latin typeface="Arial" pitchFamily="34" charset="0"/>
              </a:rPr>
              <a:t>This slide shows the</a:t>
            </a:r>
            <a:r>
              <a:rPr lang="en-US" altLang="en-US" baseline="0" dirty="0" smtClean="0">
                <a:latin typeface="Arial" pitchFamily="34" charset="0"/>
              </a:rPr>
              <a:t> </a:t>
            </a:r>
            <a:r>
              <a:rPr lang="en-US" altLang="en-US" dirty="0" smtClean="0">
                <a:latin typeface="Arial" pitchFamily="34" charset="0"/>
              </a:rPr>
              <a:t>pricing for support services specifically for the  WLAN 9100.  This slide shows annual APL pricing – where support is sold Wholesale or Express and Retail.  NOTE: Although</a:t>
            </a:r>
            <a:r>
              <a:rPr lang="en-US" altLang="en-US" baseline="0" dirty="0" smtClean="0">
                <a:latin typeface="Arial" pitchFamily="34" charset="0"/>
              </a:rPr>
              <a:t> t</a:t>
            </a:r>
            <a:r>
              <a:rPr lang="en-US" altLang="en-US" dirty="0" smtClean="0">
                <a:latin typeface="Arial" pitchFamily="34" charset="0"/>
              </a:rPr>
              <a:t>he prices shown on this slide were correct at the time of publication for this course, they are subject to change and current pricing should be verified using the </a:t>
            </a:r>
            <a:r>
              <a:rPr kumimoji="0" lang="en-US" altLang="en-US" sz="1200" b="0" i="0" u="none" strike="noStrike" kern="1200" cap="none" spc="0" normalizeH="0" baseline="0" noProof="0" dirty="0" smtClean="0">
                <a:ln>
                  <a:noFill/>
                </a:ln>
                <a:solidFill>
                  <a:prstClr val="black"/>
                </a:solidFill>
                <a:effectLst/>
                <a:uLnTx/>
                <a:uFillTx/>
                <a:latin typeface="Arial" pitchFamily="34" charset="0"/>
                <a:cs typeface="Arial" pitchFamily="34" charset="0"/>
              </a:rPr>
              <a:t>Global Product and Pricing Catalog</a:t>
            </a:r>
            <a:r>
              <a:rPr lang="en-US" altLang="en-US" dirty="0" smtClean="0">
                <a:latin typeface="Arial" pitchFamily="34" charset="0"/>
              </a:rPr>
              <a:t>.</a:t>
            </a:r>
          </a:p>
          <a:p>
            <a:endParaRPr lang="en-US" altLang="en-US" dirty="0" smtClean="0">
              <a:latin typeface="Arial" pitchFamily="34" charset="0"/>
            </a:endParaRPr>
          </a:p>
          <a:p>
            <a:r>
              <a:rPr lang="en-US" altLang="en-US" dirty="0" smtClean="0">
                <a:latin typeface="Arial" pitchFamily="34" charset="0"/>
              </a:rPr>
              <a:t>As</a:t>
            </a:r>
            <a:r>
              <a:rPr lang="en-US" altLang="en-US" baseline="0" dirty="0" smtClean="0">
                <a:latin typeface="Arial" pitchFamily="34" charset="0"/>
              </a:rPr>
              <a:t> you may know from selling other Avaya Networking products, </a:t>
            </a:r>
          </a:p>
          <a:p>
            <a:pPr marL="471145" lvl="1" defTabSz="942289">
              <a:buClr>
                <a:schemeClr val="tx2"/>
              </a:buClr>
              <a:buSzPct val="100000"/>
              <a:defRPr/>
            </a:pPr>
            <a:r>
              <a:rPr lang="en-US" u="sng" dirty="0" smtClean="0"/>
              <a:t>The Wholesale Portfolio</a:t>
            </a:r>
            <a:r>
              <a:rPr lang="en-US" dirty="0" smtClean="0"/>
              <a:t> (aka Express) is a Global offer that is similar to Retail in that the Partner resells Avaya branded Services to their customer, but the end-customer contract is with the Partner. Avaya has a contract with the Partner to deliver all contracted service to the end customer on behalf of the Partner.  All support is delivered directly by Avaya to the customer from 1</a:t>
            </a:r>
            <a:r>
              <a:rPr lang="en-US" baseline="30000" dirty="0" smtClean="0"/>
              <a:t>st</a:t>
            </a:r>
            <a:r>
              <a:rPr lang="en-US" dirty="0" smtClean="0"/>
              <a:t> call through case closure. Partners receive their assigned Support Services discount for reselling the Avaya branded support offer.</a:t>
            </a:r>
          </a:p>
          <a:p>
            <a:pPr marL="471145" lvl="1" defTabSz="942289">
              <a:buClr>
                <a:schemeClr val="tx2"/>
              </a:buClr>
              <a:buSzPct val="100000"/>
              <a:defRPr/>
            </a:pPr>
            <a:endParaRPr lang="en-US" dirty="0" smtClean="0"/>
          </a:p>
          <a:p>
            <a:pPr marL="471145" lvl="1">
              <a:buClr>
                <a:schemeClr val="tx2"/>
              </a:buClr>
              <a:buSzPct val="100000"/>
            </a:pPr>
            <a:r>
              <a:rPr lang="en-US" sz="1200" u="sng" kern="1200" dirty="0" smtClean="0">
                <a:solidFill>
                  <a:schemeClr val="tx1"/>
                </a:solidFill>
                <a:latin typeface="Arial" pitchFamily="34" charset="0"/>
                <a:ea typeface="+mn-ea"/>
                <a:cs typeface="Arial" pitchFamily="34" charset="0"/>
              </a:rPr>
              <a:t>The Retail Portfolio</a:t>
            </a:r>
            <a:r>
              <a:rPr lang="en-US" sz="1200" kern="1200" dirty="0" smtClean="0">
                <a:solidFill>
                  <a:schemeClr val="tx1"/>
                </a:solidFill>
                <a:latin typeface="Arial" pitchFamily="34" charset="0"/>
                <a:ea typeface="+mn-ea"/>
                <a:cs typeface="Arial" pitchFamily="34" charset="0"/>
              </a:rPr>
              <a:t> </a:t>
            </a:r>
            <a:r>
              <a:rPr lang="en-US" dirty="0" smtClean="0"/>
              <a:t>is a </a:t>
            </a:r>
            <a:r>
              <a:rPr lang="en-US" sz="1200" kern="1200" dirty="0" smtClean="0">
                <a:solidFill>
                  <a:schemeClr val="tx1"/>
                </a:solidFill>
                <a:latin typeface="Arial" pitchFamily="34" charset="0"/>
                <a:ea typeface="+mn-ea"/>
                <a:cs typeface="Arial" pitchFamily="34" charset="0"/>
              </a:rPr>
              <a:t>US only offering where Partners resell Avaya branded Services to their customer on Avaya contract paper.  All support is delivered by </a:t>
            </a:r>
            <a:r>
              <a:rPr lang="en-US" dirty="0" smtClean="0"/>
              <a:t>Avaya to the customer from 1</a:t>
            </a:r>
            <a:r>
              <a:rPr lang="en-US" baseline="30000" dirty="0" smtClean="0"/>
              <a:t>st</a:t>
            </a:r>
            <a:r>
              <a:rPr lang="en-US" dirty="0" smtClean="0"/>
              <a:t> call thru case closure. The Partner receives commission upfront for reselling Networking Services per the Retail Commission structure.</a:t>
            </a:r>
          </a:p>
          <a:p>
            <a:pPr marL="471145" lvl="1">
              <a:buClr>
                <a:schemeClr val="tx2"/>
              </a:buClr>
              <a:buSzPct val="100000"/>
            </a:pPr>
            <a:endParaRPr lang="en-US" dirty="0" smtClean="0"/>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lnSpc>
                <a:spcPct val="90000"/>
              </a:lnSpc>
              <a:spcBef>
                <a:spcPct val="45000"/>
              </a:spcBef>
              <a:buClr>
                <a:schemeClr val="tx1"/>
              </a:buClr>
              <a:buSzPct val="90000"/>
              <a:buFont typeface="Webdings" pitchFamily="18" charset="2"/>
              <a:buChar char="4"/>
              <a:defRPr sz="1200">
                <a:solidFill>
                  <a:schemeClr val="tx1"/>
                </a:solidFill>
                <a:latin typeface="Arial" pitchFamily="34" charset="0"/>
              </a:defRPr>
            </a:lvl1pPr>
            <a:lvl2pPr marL="742950" indent="-285750" eaLnBrk="0" hangingPunct="0">
              <a:lnSpc>
                <a:spcPct val="90000"/>
              </a:lnSpc>
              <a:spcBef>
                <a:spcPct val="45000"/>
              </a:spcBef>
              <a:buSzPct val="90000"/>
              <a:buFont typeface="Arial" pitchFamily="34" charset="0"/>
              <a:buChar char="–"/>
              <a:defRPr sz="1000">
                <a:solidFill>
                  <a:schemeClr val="tx1"/>
                </a:solidFill>
                <a:latin typeface="Arial" pitchFamily="34" charset="0"/>
              </a:defRPr>
            </a:lvl2pPr>
            <a:lvl3pPr marL="1143000" indent="-228600" eaLnBrk="0" hangingPunct="0">
              <a:lnSpc>
                <a:spcPct val="90000"/>
              </a:lnSpc>
              <a:spcBef>
                <a:spcPct val="45000"/>
              </a:spcBef>
              <a:buSzPct val="90000"/>
              <a:buChar char="•"/>
              <a:defRPr sz="1000">
                <a:solidFill>
                  <a:schemeClr val="tx1"/>
                </a:solidFill>
                <a:latin typeface="Arial" pitchFamily="34" charset="0"/>
              </a:defRPr>
            </a:lvl3pPr>
            <a:lvl4pPr marL="1600200" indent="-228600" eaLnBrk="0" hangingPunct="0">
              <a:lnSpc>
                <a:spcPct val="90000"/>
              </a:lnSpc>
              <a:spcBef>
                <a:spcPct val="45000"/>
              </a:spcBef>
              <a:buSzPct val="90000"/>
              <a:buFont typeface="Arial" pitchFamily="34" charset="0"/>
              <a:buChar char="–"/>
              <a:defRPr sz="1000">
                <a:solidFill>
                  <a:schemeClr val="tx1"/>
                </a:solidFill>
                <a:latin typeface="Arial" pitchFamily="34" charset="0"/>
              </a:defRPr>
            </a:lvl4pPr>
            <a:lvl5pPr marL="2057400" indent="-228600" eaLnBrk="0" hangingPunct="0">
              <a:lnSpc>
                <a:spcPct val="90000"/>
              </a:lnSpc>
              <a:spcBef>
                <a:spcPct val="45000"/>
              </a:spcBef>
              <a:buSzPct val="90000"/>
              <a:buFont typeface="Arial" pitchFamily="34" charset="0"/>
              <a:buChar char="&gt;"/>
              <a:defRPr sz="1000">
                <a:solidFill>
                  <a:schemeClr val="tx1"/>
                </a:solidFill>
                <a:latin typeface="Arial" pitchFamily="34" charset="0"/>
              </a:defRPr>
            </a:lvl5pPr>
            <a:lvl6pPr marL="25146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6pPr>
            <a:lvl7pPr marL="29718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7pPr>
            <a:lvl8pPr marL="34290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8pPr>
            <a:lvl9pPr marL="38862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9pPr>
          </a:lstStyle>
          <a:p>
            <a:pPr eaLnBrk="1" hangingPunct="1">
              <a:lnSpc>
                <a:spcPct val="100000"/>
              </a:lnSpc>
              <a:spcBef>
                <a:spcPct val="0"/>
              </a:spcBef>
              <a:buClrTx/>
              <a:buSzTx/>
              <a:buFontTx/>
              <a:buNone/>
            </a:pPr>
            <a:fld id="{4A3C0A4A-C78F-430A-AB35-2D949DF22DA5}" type="slidenum">
              <a:rPr lang="en-US" altLang="en-US" sz="800" smtClean="0">
                <a:solidFill>
                  <a:srgbClr val="988888"/>
                </a:solidFill>
              </a:rPr>
              <a:pPr eaLnBrk="1" hangingPunct="1">
                <a:lnSpc>
                  <a:spcPct val="100000"/>
                </a:lnSpc>
                <a:spcBef>
                  <a:spcPct val="0"/>
                </a:spcBef>
                <a:buClrTx/>
                <a:buSzTx/>
                <a:buFontTx/>
                <a:buNone/>
              </a:pPr>
              <a:t>3</a:t>
            </a:fld>
            <a:endParaRPr lang="en-US" altLang="en-US" sz="800" dirty="0" smtClean="0">
              <a:solidFill>
                <a:srgbClr val="988888"/>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xfrm>
            <a:off x="1392238" y="609600"/>
            <a:ext cx="4073525" cy="3055938"/>
          </a:xfrm>
          <a:ln/>
        </p:spPr>
      </p:sp>
      <p:sp>
        <p:nvSpPr>
          <p:cNvPr id="655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en-US" dirty="0" smtClean="0">
                <a:latin typeface="Arial" pitchFamily="34" charset="0"/>
              </a:rPr>
              <a:t>This slide gets into the pricing for support services specifically for the  WLAN 9100.  This slide shows the annual APL pricing – where support is sold Co-delivery or PASS &amp; Direct. NOTE: Although</a:t>
            </a:r>
            <a:r>
              <a:rPr lang="en-US" altLang="en-US" baseline="0" dirty="0" smtClean="0">
                <a:latin typeface="Arial" pitchFamily="34" charset="0"/>
              </a:rPr>
              <a:t> t</a:t>
            </a:r>
            <a:r>
              <a:rPr lang="en-US" altLang="en-US" dirty="0" smtClean="0">
                <a:latin typeface="Arial" pitchFamily="34" charset="0"/>
              </a:rPr>
              <a:t>he prices shown on this slide were correct at the time of publication for this course, they are subject to change and current pricing should be verified using the Global Product and Pricing Catalog.</a:t>
            </a:r>
          </a:p>
          <a:p>
            <a:endParaRPr lang="en-US" altLang="en-US" dirty="0" smtClean="0">
              <a:latin typeface="Arial" pitchFamily="34" charset="0"/>
            </a:endParaRPr>
          </a:p>
          <a:p>
            <a:endParaRPr lang="en-US" altLang="en-US" dirty="0" smtClean="0">
              <a:latin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kern="1200" cap="none" spc="0" normalizeH="0" baseline="0" noProof="0" dirty="0" smtClean="0">
                <a:ln>
                  <a:noFill/>
                </a:ln>
                <a:solidFill>
                  <a:prstClr val="black"/>
                </a:solidFill>
                <a:effectLst/>
                <a:uLnTx/>
                <a:uFillTx/>
                <a:latin typeface="Arial" pitchFamily="34" charset="0"/>
                <a:cs typeface="Arial" pitchFamily="34" charset="0"/>
              </a:rPr>
              <a:t>As you may know from selling other Avaya Networking products, </a:t>
            </a:r>
          </a:p>
          <a:p>
            <a:pPr marL="471145" lvl="1" defTabSz="942289">
              <a:buClr>
                <a:srgbClr val="1F497D"/>
              </a:buClr>
              <a:buSzPct val="100000"/>
              <a:defRPr/>
            </a:pPr>
            <a:r>
              <a:rPr lang="en-US" u="sng" dirty="0" smtClean="0"/>
              <a:t>The Co-delivery Portfolio</a:t>
            </a:r>
            <a:r>
              <a:rPr lang="en-US" dirty="0" smtClean="0"/>
              <a:t> (aka PASS) is a Global offer where the Partner is selling their Partner branded services to the end-customer. The Customer’s Service contract is with the Partner.  The Partner purchases a back-end service contract from Avaya in support of their customer. The Partner is required to take 1st call through level 2 support calls from their customer.  The Partner owns opening and closing the call with the customer.  The Partner utilizes Avaya contracted support as required and outlined by the back-end service contract level purchased.  </a:t>
            </a:r>
            <a:r>
              <a:rPr lang="en-US" sz="1200" kern="1200" dirty="0" smtClean="0">
                <a:solidFill>
                  <a:prstClr val="black"/>
                </a:solidFill>
                <a:latin typeface="Arial" pitchFamily="34" charset="0"/>
                <a:ea typeface="+mn-ea"/>
                <a:cs typeface="Arial" pitchFamily="34" charset="0"/>
              </a:rPr>
              <a:t>Partners receive their assigned Support Services discount when purchasing a back-end support agreement from Avaya.</a:t>
            </a:r>
          </a:p>
          <a:p>
            <a:endParaRPr lang="en-US" altLang="en-US" dirty="0" smtClean="0">
              <a:latin typeface="Arial" pitchFamily="34" charset="0"/>
            </a:endParaRPr>
          </a:p>
          <a:p>
            <a:pPr marL="471145" lvl="1">
              <a:spcAft>
                <a:spcPts val="1237"/>
              </a:spcAft>
            </a:pPr>
            <a:r>
              <a:rPr lang="en-US" u="sng" dirty="0" smtClean="0"/>
              <a:t>The Direct Portfolio </a:t>
            </a:r>
            <a:r>
              <a:rPr lang="en-US" dirty="0" smtClean="0"/>
              <a:t>is a Global offer sold by Avaya, contracted on Avaya Paper, and all support is delivered by Avaya.</a:t>
            </a:r>
          </a:p>
          <a:p>
            <a:pPr marL="471145" lvl="1">
              <a:spcAft>
                <a:spcPts val="1237"/>
              </a:spcAft>
            </a:pPr>
            <a:endParaRPr lang="en-US" dirty="0" smtClean="0"/>
          </a:p>
        </p:txBody>
      </p:sp>
      <p:sp>
        <p:nvSpPr>
          <p:cNvPr id="655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lvl1pPr eaLnBrk="0" hangingPunct="0">
              <a:lnSpc>
                <a:spcPct val="90000"/>
              </a:lnSpc>
              <a:spcBef>
                <a:spcPct val="45000"/>
              </a:spcBef>
              <a:buClr>
                <a:schemeClr val="tx1"/>
              </a:buClr>
              <a:buSzPct val="90000"/>
              <a:buFont typeface="Webdings" pitchFamily="18" charset="2"/>
              <a:buChar char="4"/>
              <a:defRPr sz="1200">
                <a:solidFill>
                  <a:schemeClr val="tx1"/>
                </a:solidFill>
                <a:latin typeface="Arial" pitchFamily="34" charset="0"/>
              </a:defRPr>
            </a:lvl1pPr>
            <a:lvl2pPr marL="742950" indent="-285750" eaLnBrk="0" hangingPunct="0">
              <a:lnSpc>
                <a:spcPct val="90000"/>
              </a:lnSpc>
              <a:spcBef>
                <a:spcPct val="45000"/>
              </a:spcBef>
              <a:buSzPct val="90000"/>
              <a:buFont typeface="Arial" pitchFamily="34" charset="0"/>
              <a:buChar char="–"/>
              <a:defRPr sz="1000">
                <a:solidFill>
                  <a:schemeClr val="tx1"/>
                </a:solidFill>
                <a:latin typeface="Arial" pitchFamily="34" charset="0"/>
              </a:defRPr>
            </a:lvl2pPr>
            <a:lvl3pPr marL="1143000" indent="-228600" eaLnBrk="0" hangingPunct="0">
              <a:lnSpc>
                <a:spcPct val="90000"/>
              </a:lnSpc>
              <a:spcBef>
                <a:spcPct val="45000"/>
              </a:spcBef>
              <a:buSzPct val="90000"/>
              <a:buChar char="•"/>
              <a:defRPr sz="1000">
                <a:solidFill>
                  <a:schemeClr val="tx1"/>
                </a:solidFill>
                <a:latin typeface="Arial" pitchFamily="34" charset="0"/>
              </a:defRPr>
            </a:lvl3pPr>
            <a:lvl4pPr marL="1600200" indent="-228600" eaLnBrk="0" hangingPunct="0">
              <a:lnSpc>
                <a:spcPct val="90000"/>
              </a:lnSpc>
              <a:spcBef>
                <a:spcPct val="45000"/>
              </a:spcBef>
              <a:buSzPct val="90000"/>
              <a:buFont typeface="Arial" pitchFamily="34" charset="0"/>
              <a:buChar char="–"/>
              <a:defRPr sz="1000">
                <a:solidFill>
                  <a:schemeClr val="tx1"/>
                </a:solidFill>
                <a:latin typeface="Arial" pitchFamily="34" charset="0"/>
              </a:defRPr>
            </a:lvl4pPr>
            <a:lvl5pPr marL="2057400" indent="-228600" eaLnBrk="0" hangingPunct="0">
              <a:lnSpc>
                <a:spcPct val="90000"/>
              </a:lnSpc>
              <a:spcBef>
                <a:spcPct val="45000"/>
              </a:spcBef>
              <a:buSzPct val="90000"/>
              <a:buFont typeface="Arial" pitchFamily="34" charset="0"/>
              <a:buChar char="&gt;"/>
              <a:defRPr sz="1000">
                <a:solidFill>
                  <a:schemeClr val="tx1"/>
                </a:solidFill>
                <a:latin typeface="Arial" pitchFamily="34" charset="0"/>
              </a:defRPr>
            </a:lvl5pPr>
            <a:lvl6pPr marL="25146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6pPr>
            <a:lvl7pPr marL="29718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7pPr>
            <a:lvl8pPr marL="34290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8pPr>
            <a:lvl9pPr marL="3886200" indent="-228600" eaLnBrk="0" fontAlgn="base" hangingPunct="0">
              <a:lnSpc>
                <a:spcPct val="90000"/>
              </a:lnSpc>
              <a:spcBef>
                <a:spcPct val="45000"/>
              </a:spcBef>
              <a:spcAft>
                <a:spcPct val="0"/>
              </a:spcAft>
              <a:buSzPct val="90000"/>
              <a:buFont typeface="Arial" pitchFamily="34" charset="0"/>
              <a:buChar char="&gt;"/>
              <a:defRPr sz="1000">
                <a:solidFill>
                  <a:schemeClr val="tx1"/>
                </a:solidFill>
                <a:latin typeface="Arial" pitchFamily="34" charset="0"/>
              </a:defRPr>
            </a:lvl9pPr>
          </a:lstStyle>
          <a:p>
            <a:pPr eaLnBrk="1" hangingPunct="1">
              <a:lnSpc>
                <a:spcPct val="100000"/>
              </a:lnSpc>
              <a:spcBef>
                <a:spcPct val="0"/>
              </a:spcBef>
              <a:buClrTx/>
              <a:buSzTx/>
              <a:buFontTx/>
              <a:buNone/>
            </a:pPr>
            <a:fld id="{208BA3DE-149B-42B3-88B5-26BE55C5A583}" type="slidenum">
              <a:rPr lang="en-US" altLang="en-US" sz="800" smtClean="0">
                <a:solidFill>
                  <a:srgbClr val="988888"/>
                </a:solidFill>
              </a:rPr>
              <a:pPr eaLnBrk="1" hangingPunct="1">
                <a:lnSpc>
                  <a:spcPct val="100000"/>
                </a:lnSpc>
                <a:spcBef>
                  <a:spcPct val="0"/>
                </a:spcBef>
                <a:buClrTx/>
                <a:buSzTx/>
                <a:buFontTx/>
                <a:buNone/>
              </a:pPr>
              <a:t>4</a:t>
            </a:fld>
            <a:endParaRPr lang="en-US" altLang="en-US" sz="800" dirty="0" smtClean="0">
              <a:solidFill>
                <a:srgbClr val="988888"/>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xfrm>
            <a:off x="1443038" y="153988"/>
            <a:ext cx="3971925" cy="2979737"/>
          </a:xfrm>
          <a:ln/>
        </p:spPr>
      </p:sp>
      <p:sp>
        <p:nvSpPr>
          <p:cNvPr id="665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lstStyle/>
          <a:p>
            <a:r>
              <a:rPr lang="en-US" altLang="en-US" dirty="0" smtClean="0">
                <a:latin typeface="Arial" pitchFamily="34" charset="0"/>
              </a:rPr>
              <a:t>As mentioned before,</a:t>
            </a:r>
            <a:r>
              <a:rPr lang="en-US" altLang="en-US" baseline="0" dirty="0" smtClean="0">
                <a:latin typeface="Arial" pitchFamily="34" charset="0"/>
              </a:rPr>
              <a:t> the only software component to offer a maintenance agreement, in the WLAN 9100 solution, is the WOS software. For any solution utilizing premise based WOS, a maintenance agreement is required. This agreement includes support for the base software and for the number of APs being managed. </a:t>
            </a:r>
          </a:p>
          <a:p>
            <a:r>
              <a:rPr lang="en-US" altLang="en-US" baseline="0" dirty="0" smtClean="0">
                <a:latin typeface="Arial" pitchFamily="34" charset="0"/>
              </a:rPr>
              <a:t>NOTE: the base software includes support for 10 APs. The support codes are for preset quantities of APs; 50, 100, 500, and 1000. The preset quantities match the product WOS license codes.  The individual codes can be combined to achieve the number of APs purchased. So if the customer’s solution includes 762 APs being monitored by WOS, support for 800 APs would have to be purchased. </a:t>
            </a:r>
          </a:p>
          <a:p>
            <a:endParaRPr lang="en-US" altLang="en-US" dirty="0" smtClean="0">
              <a:latin typeface="Arial" pitchFamily="34" charset="0"/>
            </a:endParaRPr>
          </a:p>
          <a:p>
            <a:r>
              <a:rPr lang="en-US" altLang="en-US" dirty="0" smtClean="0">
                <a:latin typeface="Arial" pitchFamily="34" charset="0"/>
              </a:rPr>
              <a:t>This slide shows the annual APL pricing in US</a:t>
            </a:r>
            <a:r>
              <a:rPr lang="en-US" altLang="en-US" baseline="0" dirty="0" smtClean="0">
                <a:latin typeface="Arial" pitchFamily="34" charset="0"/>
              </a:rPr>
              <a:t> dollars. </a:t>
            </a:r>
            <a:r>
              <a:rPr lang="en-US" altLang="en-US" dirty="0" smtClean="0">
                <a:latin typeface="Arial" pitchFamily="34" charset="0"/>
              </a:rPr>
              <a:t>NOTE: Although</a:t>
            </a:r>
            <a:r>
              <a:rPr lang="en-US" altLang="en-US" baseline="0" dirty="0" smtClean="0">
                <a:latin typeface="Arial" pitchFamily="34" charset="0"/>
              </a:rPr>
              <a:t> t</a:t>
            </a:r>
            <a:r>
              <a:rPr lang="en-US" altLang="en-US" dirty="0" smtClean="0">
                <a:latin typeface="Arial" pitchFamily="34" charset="0"/>
              </a:rPr>
              <a:t>he prices shown on this slide were correct at the time of publication for this course, they are subject to change and current pricing should be verified using the </a:t>
            </a:r>
            <a:r>
              <a:rPr lang="en-US" altLang="en-US" dirty="0">
                <a:solidFill>
                  <a:prstClr val="black"/>
                </a:solidFill>
              </a:rPr>
              <a:t>Global Product and Pricing Catalog</a:t>
            </a:r>
            <a:r>
              <a:rPr lang="en-US" altLang="en-US" dirty="0" smtClean="0">
                <a:latin typeface="Arial" pitchFamily="34" charset="0"/>
              </a:rPr>
              <a:t>.</a:t>
            </a:r>
          </a:p>
          <a:p>
            <a:endParaRPr lang="en-US" altLang="en-US" dirty="0" smtClean="0">
              <a:latin typeface="Arial" pitchFamily="34" charset="0"/>
            </a:endParaRPr>
          </a:p>
          <a:p>
            <a:endParaRPr lang="en-US" altLang="en-US" dirty="0" smtClean="0">
              <a:latin typeface="Arial" pitchFamily="34" charset="0"/>
            </a:endParaRPr>
          </a:p>
        </p:txBody>
      </p:sp>
      <p:sp>
        <p:nvSpPr>
          <p:cNvPr id="5" name="Slide Number Placeholder 6"/>
          <p:cNvSpPr>
            <a:spLocks noGrp="1"/>
          </p:cNvSpPr>
          <p:nvPr>
            <p:ph type="sldNum" sz="quarter" idx="5"/>
          </p:nvPr>
        </p:nvSpPr>
        <p:spPr>
          <a:xfrm>
            <a:off x="3717166" y="8849026"/>
            <a:ext cx="2971800" cy="294975"/>
          </a:xfrm>
          <a:prstGeom prst="rect">
            <a:avLst/>
          </a:prstGeom>
        </p:spPr>
        <p:txBody>
          <a:bodyPr vert="horz" lIns="91430" tIns="45715" rIns="91430" bIns="45715" rtlCol="0" anchor="b"/>
          <a:lstStyle>
            <a:lvl1pPr algn="r">
              <a:defRPr sz="1200"/>
            </a:lvl1pPr>
          </a:lstStyle>
          <a:p>
            <a:r>
              <a:rPr lang="en-US" kern="0" dirty="0" smtClean="0">
                <a:solidFill>
                  <a:srgbClr val="988888"/>
                </a:solidFill>
              </a:rPr>
              <a:t>© 2014 Avaya Inc. All rights reserved.</a:t>
            </a:r>
            <a:r>
              <a:rPr lang="en-US" dirty="0" smtClean="0">
                <a:solidFill>
                  <a:prstClr val="black"/>
                </a:solidFill>
              </a:rPr>
              <a:t> </a:t>
            </a:r>
            <a:fld id="{53E0B934-00A4-4525-AE29-B7B42394D9ED}" type="slidenum">
              <a:rPr lang="en-US" smtClean="0">
                <a:solidFill>
                  <a:srgbClr val="969696"/>
                </a:solidFill>
              </a:rPr>
              <a:pPr/>
              <a:t>5</a:t>
            </a:fld>
            <a:endParaRPr lang="en-US" dirty="0">
              <a:solidFill>
                <a:srgbClr val="969696"/>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153988"/>
            <a:ext cx="3971925" cy="2979737"/>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kumimoji="0" lang="en-US" sz="2000" b="0" i="0" u="none" strike="noStrike" kern="0" cap="none" spc="0" normalizeH="0" baseline="0" noProof="0" dirty="0" smtClean="0">
              <a:ln>
                <a:noFill/>
              </a:ln>
              <a:solidFill>
                <a:srgbClr val="000000"/>
              </a:solidFill>
              <a:effectLst/>
              <a:uLnTx/>
              <a:uFillTx/>
              <a:latin typeface="Arial"/>
            </a:endParaRPr>
          </a:p>
        </p:txBody>
      </p:sp>
      <p:sp>
        <p:nvSpPr>
          <p:cNvPr id="4" name="Slide Number Placeholder 3"/>
          <p:cNvSpPr>
            <a:spLocks noGrp="1"/>
          </p:cNvSpPr>
          <p:nvPr>
            <p:ph type="sldNum" sz="quarter" idx="10"/>
          </p:nvPr>
        </p:nvSpPr>
        <p:spPr/>
        <p:txBody>
          <a:bodyPr/>
          <a:lstStyle/>
          <a:p>
            <a:r>
              <a:rPr lang="en-US" kern="0" dirty="0" smtClean="0">
                <a:solidFill>
                  <a:srgbClr val="988888"/>
                </a:solidFill>
              </a:rPr>
              <a:t>© 2014 Avaya Inc. All rights reserved.</a:t>
            </a:r>
            <a:r>
              <a:rPr lang="en-US" dirty="0" smtClean="0"/>
              <a:t> </a:t>
            </a:r>
            <a:fld id="{53E0B934-00A4-4525-AE29-B7B42394D9ED}" type="slidenum">
              <a:rPr lang="en-US" smtClean="0">
                <a:solidFill>
                  <a:srgbClr val="969696"/>
                </a:solidFill>
              </a:rPr>
              <a:pPr/>
              <a:t>6</a:t>
            </a:fld>
            <a:endParaRPr lang="en-US" dirty="0">
              <a:solidFill>
                <a:srgbClr val="969696"/>
              </a:solidFill>
            </a:endParaRPr>
          </a:p>
        </p:txBody>
      </p:sp>
    </p:spTree>
    <p:extLst>
      <p:ext uri="{BB962C8B-B14F-4D97-AF65-F5344CB8AC3E}">
        <p14:creationId xmlns:p14="http://schemas.microsoft.com/office/powerpoint/2010/main" val="2423351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3038" y="153988"/>
            <a:ext cx="3971925" cy="2979737"/>
          </a:xfrm>
        </p:spPr>
      </p:sp>
      <p:sp>
        <p:nvSpPr>
          <p:cNvPr id="3" name="Notes Placeholder 2"/>
          <p:cNvSpPr>
            <a:spLocks noGrp="1"/>
          </p:cNvSpPr>
          <p:nvPr>
            <p:ph type="body" idx="1"/>
            <p:custDataLst>
              <p:tags r:id="rId1"/>
            </p:custDataLst>
          </p:nvPr>
        </p:nvSpPr>
        <p:spPr/>
        <p:txBody>
          <a:bodyPr>
            <a:normAutofit/>
          </a:bodyPr>
          <a:lstStyle/>
          <a:p>
            <a:r>
              <a:rPr lang="en-US" dirty="0" smtClean="0"/>
              <a:t>Listed on this slide are some links for additional details on Support Services available for Avaya Networking hardware</a:t>
            </a:r>
            <a:r>
              <a:rPr lang="en-US" baseline="0" dirty="0" smtClean="0"/>
              <a:t> and software products, such as the WLAN 9100, Fabric Connect, and idEngines™. Please take a moment to review this list of links.  When you are ready, click the forward arrow at the bottom to continue on with this course. </a:t>
            </a:r>
            <a:endParaRPr lang="en-US"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lIns="91430" tIns="45715" rIns="91430" bIns="45715"/>
          <a:lstStyle/>
          <a:p>
            <a:fld id="{5B93C8ED-FF1A-45DB-B70E-843F6BCFD86F}" type="slidenum">
              <a:rPr lang="en-US" smtClean="0">
                <a:solidFill>
                  <a:prstClr val="black"/>
                </a:solidFill>
              </a:rPr>
              <a:pPr/>
              <a:t>7</a:t>
            </a:fld>
            <a:endParaRPr lang="en-US"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92238" y="609600"/>
            <a:ext cx="4073525" cy="3055938"/>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A8F9EB0-27AD-4D72-B1BB-CF023681D7F7}"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ags" Target="../tags/tag12.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ags" Target="../tags/tag13.xml"/></Relationships>
</file>

<file path=ppt/slideLayouts/_rels/slideLayout49.xml.rels><?xml version="1.0" encoding="UTF-8" standalone="yes"?>
<Relationships xmlns="http://schemas.openxmlformats.org/package/2006/relationships"><Relationship Id="rId3" Type="http://schemas.openxmlformats.org/officeDocument/2006/relationships/slideMaster" Target="../slideMasters/slideMaster8.xml"/><Relationship Id="rId2" Type="http://schemas.openxmlformats.org/officeDocument/2006/relationships/tags" Target="../tags/tag15.xml"/><Relationship Id="rId1" Type="http://schemas.openxmlformats.org/officeDocument/2006/relationships/tags" Target="../tags/tag14.xml"/><Relationship Id="rId4" Type="http://schemas.openxmlformats.org/officeDocument/2006/relationships/image" Target="../media/image7.jpeg"/></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5.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6.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7.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Master" Target="../slideMasters/slideMaster2.xml"/><Relationship Id="rId1" Type="http://schemas.openxmlformats.org/officeDocument/2006/relationships/tags" Target="../tags/tag8.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Master" Target="../slideMasters/slideMaster2.xml"/><Relationship Id="rId1" Type="http://schemas.openxmlformats.org/officeDocument/2006/relationships/tags" Target="../tags/tag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urse Cover_no image">
    <p:spTree>
      <p:nvGrpSpPr>
        <p:cNvPr id="1" name=""/>
        <p:cNvGrpSpPr/>
        <p:nvPr/>
      </p:nvGrpSpPr>
      <p:grpSpPr>
        <a:xfrm>
          <a:off x="0" y="0"/>
          <a:ext cx="0" cy="0"/>
          <a:chOff x="0" y="0"/>
          <a:chExt cx="0" cy="0"/>
        </a:xfrm>
      </p:grpSpPr>
      <p:pic>
        <p:nvPicPr>
          <p:cNvPr id="9" name="Picture 3" descr="E:\Work\My Documents\LA\Working\Articulate\Articulate test\Avaya Learning_Intro.png"/>
          <p:cNvPicPr>
            <a:picLocks noChangeAspect="1" noChangeArrowheads="1"/>
          </p:cNvPicPr>
          <p:nvPr userDrawn="1"/>
        </p:nvPicPr>
        <p:blipFill>
          <a:blip r:embed="rId3" cstate="screen"/>
          <a:srcRect/>
          <a:stretch>
            <a:fillRect/>
          </a:stretch>
        </p:blipFill>
        <p:spPr bwMode="auto">
          <a:xfrm>
            <a:off x="-271945" y="2362200"/>
            <a:ext cx="9949345" cy="2438400"/>
          </a:xfrm>
          <a:prstGeom prst="rect">
            <a:avLst/>
          </a:prstGeom>
          <a:noFill/>
        </p:spPr>
      </p:pic>
      <p:sp>
        <p:nvSpPr>
          <p:cNvPr id="16" name="Content Placeholder 2"/>
          <p:cNvSpPr>
            <a:spLocks noGrp="1"/>
          </p:cNvSpPr>
          <p:nvPr>
            <p:ph idx="1"/>
          </p:nvPr>
        </p:nvSpPr>
        <p:spPr>
          <a:xfrm>
            <a:off x="95536" y="2762534"/>
            <a:ext cx="4191000" cy="1828800"/>
          </a:xfrm>
          <a:prstGeom prst="rect">
            <a:avLst/>
          </a:prstGeom>
          <a:effectLst/>
        </p:spPr>
        <p:txBody>
          <a:bodyPr/>
          <a:lstStyle>
            <a:lvl1pPr marL="0" indent="0" algn="l">
              <a:buNone/>
              <a:defRPr sz="2000" b="1">
                <a:solidFill>
                  <a:schemeClr val="bg1"/>
                </a:solidFill>
                <a:effectLst>
                  <a:outerShdw blurRad="50800" dist="101600" dir="480000" algn="l" rotWithShape="0">
                    <a:prstClr val="black">
                      <a:alpha val="29000"/>
                    </a:prstClr>
                  </a:outerShdw>
                </a:effectLst>
              </a:defRPr>
            </a:lvl1pPr>
            <a:lvl2pPr algn="l">
              <a:buNone/>
              <a:defRPr>
                <a:solidFill>
                  <a:schemeClr val="bg1"/>
                </a:solidFill>
              </a:defRPr>
            </a:lvl2pPr>
            <a:lvl3pPr algn="l">
              <a:buNone/>
              <a:defRPr>
                <a:solidFill>
                  <a:schemeClr val="bg1"/>
                </a:solidFill>
              </a:defRPr>
            </a:lvl3pPr>
            <a:lvl4pPr>
              <a:buNone/>
              <a:defRPr b="1">
                <a:solidFill>
                  <a:schemeClr val="bg1"/>
                </a:solidFill>
              </a:defRPr>
            </a:lvl4pPr>
            <a:lvl5pPr>
              <a:buNone/>
              <a:defRPr b="1">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Tree>
    <p:custDataLst>
      <p:tags r:id="rId1"/>
    </p:custDataLst>
    <p:extLst>
      <p:ext uri="{BB962C8B-B14F-4D97-AF65-F5344CB8AC3E}">
        <p14:creationId xmlns:p14="http://schemas.microsoft.com/office/powerpoint/2010/main" val="2155108061"/>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Blue Divider">
    <p:spTree>
      <p:nvGrpSpPr>
        <p:cNvPr id="1" name=""/>
        <p:cNvGrpSpPr/>
        <p:nvPr/>
      </p:nvGrpSpPr>
      <p:grpSpPr>
        <a:xfrm>
          <a:off x="0" y="0"/>
          <a:ext cx="0" cy="0"/>
          <a:chOff x="0" y="0"/>
          <a:chExt cx="0" cy="0"/>
        </a:xfrm>
      </p:grpSpPr>
      <p:sp>
        <p:nvSpPr>
          <p:cNvPr id="7" name="Title 1"/>
          <p:cNvSpPr>
            <a:spLocks noGrp="1"/>
          </p:cNvSpPr>
          <p:nvPr>
            <p:ph type="title"/>
          </p:nvPr>
        </p:nvSpPr>
        <p:spPr>
          <a:xfrm>
            <a:off x="476250" y="279696"/>
            <a:ext cx="8220075" cy="496634"/>
          </a:xfrm>
        </p:spPr>
        <p:txBody>
          <a:bodyPr/>
          <a:lstStyle/>
          <a:p>
            <a:r>
              <a:rPr lang="en-US" dirty="0" smtClean="0"/>
              <a:t>Click to edit Master title style</a:t>
            </a:r>
            <a:endParaRPr lang="en-US" dirty="0"/>
          </a:p>
        </p:txBody>
      </p:sp>
      <p:sp>
        <p:nvSpPr>
          <p:cNvPr id="9" name="Content Placeholder 2"/>
          <p:cNvSpPr>
            <a:spLocks noGrp="1"/>
          </p:cNvSpPr>
          <p:nvPr>
            <p:ph idx="1"/>
          </p:nvPr>
        </p:nvSpPr>
        <p:spPr>
          <a:xfrm>
            <a:off x="470330" y="1050554"/>
            <a:ext cx="8230776" cy="524701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Line 8"/>
          <p:cNvSpPr>
            <a:spLocks noChangeShapeType="1"/>
          </p:cNvSpPr>
          <p:nvPr userDrawn="1"/>
        </p:nvSpPr>
        <p:spPr bwMode="auto">
          <a:xfrm>
            <a:off x="450850" y="750549"/>
            <a:ext cx="8240713" cy="0"/>
          </a:xfrm>
          <a:prstGeom prst="line">
            <a:avLst/>
          </a:prstGeom>
          <a:noFill/>
          <a:ln w="12700">
            <a:solidFill>
              <a:srgbClr val="BABCBE"/>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15" name="Line 8"/>
          <p:cNvSpPr>
            <a:spLocks noChangeShapeType="1"/>
          </p:cNvSpPr>
          <p:nvPr userDrawn="1"/>
        </p:nvSpPr>
        <p:spPr bwMode="auto">
          <a:xfrm>
            <a:off x="472281" y="6555177"/>
            <a:ext cx="8240713" cy="0"/>
          </a:xfrm>
          <a:prstGeom prst="line">
            <a:avLst/>
          </a:prstGeom>
          <a:noFill/>
          <a:ln w="12700">
            <a:solidFill>
              <a:srgbClr val="BABCBE"/>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428339342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Sub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905000"/>
            <a:ext cx="82296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0" y="6537325"/>
            <a:ext cx="762000" cy="244475"/>
          </a:xfrm>
          <a:prstGeom prst="rect">
            <a:avLst/>
          </a:prstGeom>
        </p:spPr>
        <p:txBody>
          <a:bodyPr/>
          <a:lstStyle/>
          <a:p>
            <a:fld id="{0F0979D8-FDCF-4695-B150-B4B6F53576B9}" type="datetime1">
              <a:rPr lang="en-US" smtClean="0"/>
              <a:pPr/>
              <a:t>7/21/2014</a:t>
            </a:fld>
            <a:endParaRPr lang="en-US" dirty="0"/>
          </a:p>
        </p:txBody>
      </p:sp>
      <p:sp>
        <p:nvSpPr>
          <p:cNvPr id="8" name="Text Placeholder 7"/>
          <p:cNvSpPr>
            <a:spLocks noGrp="1"/>
          </p:cNvSpPr>
          <p:nvPr>
            <p:ph type="body" sz="quarter" idx="13"/>
          </p:nvPr>
        </p:nvSpPr>
        <p:spPr>
          <a:xfrm>
            <a:off x="457200" y="1295400"/>
            <a:ext cx="8229600" cy="457200"/>
          </a:xfrm>
        </p:spPr>
        <p:txBody>
          <a:bodyPr>
            <a:noAutofit/>
          </a:bodyPr>
          <a:lstStyle>
            <a:lvl1pPr marL="0" indent="0">
              <a:spcBef>
                <a:spcPts val="0"/>
              </a:spcBef>
              <a:buNone/>
              <a:defRPr sz="2200">
                <a:solidFill>
                  <a:schemeClr val="accent1"/>
                </a:solidFill>
              </a:defRPr>
            </a:lvl1pPr>
            <a:lvl2pPr marL="0" indent="0">
              <a:spcBef>
                <a:spcPts val="0"/>
              </a:spcBef>
              <a:buNone/>
              <a:defRPr sz="2200"/>
            </a:lvl2pPr>
            <a:lvl3pPr>
              <a:spcBef>
                <a:spcPts val="0"/>
              </a:spcBef>
              <a:buNone/>
              <a:defRPr sz="2200"/>
            </a:lvl3pPr>
            <a:lvl4pPr>
              <a:spcBef>
                <a:spcPts val="0"/>
              </a:spcBef>
              <a:buNone/>
              <a:defRPr sz="2200"/>
            </a:lvl4pPr>
            <a:lvl5pPr>
              <a:spcBef>
                <a:spcPts val="0"/>
              </a:spcBef>
              <a:buNone/>
              <a:defRPr sz="2200"/>
            </a:lvl5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Avaya Logo">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pic>
        <p:nvPicPr>
          <p:cNvPr id="14" name="Picture 13" descr="PowerOfWe_reverse2.png"/>
          <p:cNvPicPr>
            <a:picLocks noChangeAspect="1"/>
          </p:cNvPicPr>
          <p:nvPr userDrawn="1"/>
        </p:nvPicPr>
        <p:blipFill>
          <a:blip r:embed="rId3" cstate="print"/>
          <a:stretch>
            <a:fillRect/>
          </a:stretch>
        </p:blipFill>
        <p:spPr bwMode="black">
          <a:xfrm>
            <a:off x="2595608" y="2645764"/>
            <a:ext cx="3952784" cy="1566472"/>
          </a:xfrm>
          <a:prstGeom prst="rect">
            <a:avLst/>
          </a:prstGeom>
        </p:spPr>
      </p:pic>
    </p:spTree>
    <p:extLst>
      <p:ext uri="{BB962C8B-B14F-4D97-AF65-F5344CB8AC3E}">
        <p14:creationId xmlns:p14="http://schemas.microsoft.com/office/powerpoint/2010/main" val="3514041789"/>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dia Tour 1">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Picture Placeholder 11"/>
          <p:cNvSpPr>
            <a:spLocks noGrp="1"/>
          </p:cNvSpPr>
          <p:nvPr>
            <p:ph type="pic" sz="quarter" idx="10"/>
          </p:nvPr>
        </p:nvSpPr>
        <p:spPr>
          <a:xfrm>
            <a:off x="152400" y="914400"/>
            <a:ext cx="8763000" cy="4800600"/>
          </a:xfrm>
          <a:prstGeom prst="rect">
            <a:avLst/>
          </a:prstGeom>
        </p:spPr>
        <p:txBody>
          <a:bodyPr/>
          <a:lstStyle>
            <a:lvl1pPr>
              <a:buNone/>
              <a:defRPr/>
            </a:lvl1pPr>
          </a:lstStyle>
          <a:p>
            <a:endParaRPr lang="en-US" dirty="0"/>
          </a:p>
        </p:txBody>
      </p:sp>
      <p:sp>
        <p:nvSpPr>
          <p:cNvPr id="20" name="Text Placeholder 13"/>
          <p:cNvSpPr>
            <a:spLocks noGrp="1"/>
          </p:cNvSpPr>
          <p:nvPr>
            <p:ph type="body" sz="quarter" idx="11" hasCustomPrompt="1"/>
          </p:nvPr>
        </p:nvSpPr>
        <p:spPr>
          <a:xfrm>
            <a:off x="152400" y="5715000"/>
            <a:ext cx="8763000" cy="1066800"/>
          </a:xfrm>
          <a:prstGeom prst="rect">
            <a:avLst/>
          </a:prstGeom>
        </p:spPr>
        <p:txBody>
          <a:bodyPr/>
          <a:lstStyle>
            <a:lvl1pPr>
              <a:buNone/>
              <a:defRPr/>
            </a:lvl1pPr>
          </a:lstStyle>
          <a:p>
            <a:pPr lvl="0"/>
            <a:r>
              <a:rPr lang="en-US" dirty="0" smtClean="0"/>
              <a:t>Caption Text</a:t>
            </a:r>
          </a:p>
        </p:txBody>
      </p:sp>
    </p:spTree>
    <p:extLst>
      <p:ext uri="{BB962C8B-B14F-4D97-AF65-F5344CB8AC3E}">
        <p14:creationId xmlns:p14="http://schemas.microsoft.com/office/powerpoint/2010/main" val="2985196954"/>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FAQ">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0" hasCustomPrompt="1"/>
          </p:nvPr>
        </p:nvSpPr>
        <p:spPr>
          <a:xfrm>
            <a:off x="152400" y="914400"/>
            <a:ext cx="8839200" cy="914400"/>
          </a:xfrm>
          <a:prstGeom prst="rect">
            <a:avLst/>
          </a:prstGeom>
        </p:spPr>
        <p:txBody>
          <a:bodyPr/>
          <a:lstStyle>
            <a:lvl1pPr>
              <a:buNone/>
              <a:defRPr/>
            </a:lvl1pPr>
          </a:lstStyle>
          <a:p>
            <a:pPr lvl="0"/>
            <a:r>
              <a:rPr lang="en-US" dirty="0" smtClean="0"/>
              <a:t>Question</a:t>
            </a:r>
            <a:endParaRPr lang="en-US" dirty="0"/>
          </a:p>
        </p:txBody>
      </p:sp>
      <p:sp>
        <p:nvSpPr>
          <p:cNvPr id="9" name="Text Placeholder 12"/>
          <p:cNvSpPr>
            <a:spLocks noGrp="1"/>
          </p:cNvSpPr>
          <p:nvPr>
            <p:ph type="body" sz="quarter" idx="11" hasCustomPrompt="1"/>
          </p:nvPr>
        </p:nvSpPr>
        <p:spPr>
          <a:xfrm>
            <a:off x="152400" y="1981200"/>
            <a:ext cx="5029200" cy="4648200"/>
          </a:xfrm>
          <a:prstGeom prst="rect">
            <a:avLst/>
          </a:prstGeom>
        </p:spPr>
        <p:txBody>
          <a:bodyPr/>
          <a:lstStyle>
            <a:lvl1pPr>
              <a:buNone/>
              <a:defRPr/>
            </a:lvl1pPr>
            <a:lvl2pPr>
              <a:buClr>
                <a:schemeClr val="accent2"/>
              </a:buClr>
              <a:buNone/>
              <a:defRPr/>
            </a:lvl2pPr>
            <a:lvl3pPr>
              <a:buNone/>
              <a:defRPr/>
            </a:lvl3pPr>
            <a:lvl4pPr>
              <a:buNone/>
              <a:defRPr/>
            </a:lvl4pPr>
            <a:lvl5pPr>
              <a:buNone/>
              <a:defRPr/>
            </a:lvl5pPr>
          </a:lstStyle>
          <a:p>
            <a:pPr lvl="0"/>
            <a:r>
              <a:rPr lang="en-US" dirty="0" smtClean="0"/>
              <a:t>Answer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Picture Placeholder 15"/>
          <p:cNvSpPr>
            <a:spLocks noGrp="1"/>
          </p:cNvSpPr>
          <p:nvPr>
            <p:ph type="pic" sz="quarter" idx="12"/>
          </p:nvPr>
        </p:nvSpPr>
        <p:spPr>
          <a:xfrm>
            <a:off x="5334000" y="1981200"/>
            <a:ext cx="3581400" cy="4724400"/>
          </a:xfrm>
          <a:prstGeom prst="rect">
            <a:avLst/>
          </a:prstGeom>
        </p:spPr>
        <p:txBody>
          <a:bodyPr/>
          <a:lstStyle>
            <a:lvl1pPr>
              <a:buNone/>
              <a:defRPr/>
            </a:lvl1pPr>
          </a:lstStyle>
          <a:p>
            <a:endParaRPr lang="en-US" dirty="0"/>
          </a:p>
        </p:txBody>
      </p:sp>
    </p:spTree>
    <p:extLst>
      <p:ext uri="{BB962C8B-B14F-4D97-AF65-F5344CB8AC3E}">
        <p14:creationId xmlns:p14="http://schemas.microsoft.com/office/powerpoint/2010/main" val="2726218222"/>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lossary">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1" name="Text Placeholder 31"/>
          <p:cNvSpPr>
            <a:spLocks noGrp="1"/>
          </p:cNvSpPr>
          <p:nvPr>
            <p:ph type="body" sz="quarter" idx="10" hasCustomPrompt="1"/>
          </p:nvPr>
        </p:nvSpPr>
        <p:spPr>
          <a:xfrm>
            <a:off x="228600" y="914400"/>
            <a:ext cx="3962400" cy="5715000"/>
          </a:xfrm>
          <a:prstGeom prst="rect">
            <a:avLst/>
          </a:prstGeom>
        </p:spPr>
        <p:txBody>
          <a:bodyPr/>
          <a:lstStyle>
            <a:lvl1pPr>
              <a:buNone/>
              <a:defRPr baseline="0"/>
            </a:lvl1pPr>
          </a:lstStyle>
          <a:p>
            <a:pPr lvl="0"/>
            <a:r>
              <a:rPr lang="en-US" dirty="0" smtClean="0"/>
              <a:t>Term – Description</a:t>
            </a:r>
          </a:p>
          <a:p>
            <a:pPr lvl="0"/>
            <a:endParaRPr lang="en-US" dirty="0" smtClean="0"/>
          </a:p>
          <a:p>
            <a:pPr lvl="0"/>
            <a:endParaRPr lang="en-US" dirty="0" smtClean="0"/>
          </a:p>
          <a:p>
            <a:pPr lvl="0"/>
            <a:r>
              <a:rPr lang="en-US" dirty="0" smtClean="0"/>
              <a:t>Term – Description</a:t>
            </a:r>
          </a:p>
          <a:p>
            <a:pPr lvl="0"/>
            <a:endParaRPr lang="en-US" dirty="0" smtClean="0"/>
          </a:p>
          <a:p>
            <a:pPr lvl="0"/>
            <a:endParaRPr lang="en-US" dirty="0" smtClean="0"/>
          </a:p>
          <a:p>
            <a:pPr lvl="0"/>
            <a:r>
              <a:rPr lang="en-US" dirty="0" smtClean="0"/>
              <a:t>Term – Description</a:t>
            </a:r>
          </a:p>
          <a:p>
            <a:pPr lvl="0"/>
            <a:endParaRPr lang="en-US" dirty="0" smtClean="0"/>
          </a:p>
          <a:p>
            <a:pPr lvl="0"/>
            <a:endParaRPr lang="en-US" dirty="0" smtClean="0"/>
          </a:p>
          <a:p>
            <a:pPr lvl="0"/>
            <a:r>
              <a:rPr lang="en-US" dirty="0" smtClean="0"/>
              <a:t>Term – Description</a:t>
            </a:r>
          </a:p>
          <a:p>
            <a:pPr lvl="0"/>
            <a:endParaRPr lang="en-US" dirty="0" smtClean="0"/>
          </a:p>
          <a:p>
            <a:pPr lvl="0"/>
            <a:endParaRPr lang="en-US" dirty="0" smtClean="0"/>
          </a:p>
          <a:p>
            <a:pPr lvl="0"/>
            <a:r>
              <a:rPr lang="en-US" dirty="0" smtClean="0"/>
              <a:t>Term - Description</a:t>
            </a:r>
            <a:endParaRPr lang="en-US" dirty="0"/>
          </a:p>
        </p:txBody>
      </p:sp>
      <p:sp>
        <p:nvSpPr>
          <p:cNvPr id="14" name="Picture Placeholder 33"/>
          <p:cNvSpPr>
            <a:spLocks noGrp="1"/>
          </p:cNvSpPr>
          <p:nvPr>
            <p:ph type="pic" sz="quarter" idx="11"/>
          </p:nvPr>
        </p:nvSpPr>
        <p:spPr>
          <a:xfrm>
            <a:off x="4267200" y="914400"/>
            <a:ext cx="1600200" cy="762000"/>
          </a:xfrm>
          <a:prstGeom prst="rect">
            <a:avLst/>
          </a:prstGeom>
        </p:spPr>
        <p:txBody>
          <a:bodyPr/>
          <a:lstStyle>
            <a:lvl1pPr>
              <a:buNone/>
              <a:defRPr/>
            </a:lvl1pPr>
          </a:lstStyle>
          <a:p>
            <a:endParaRPr lang="en-US" dirty="0"/>
          </a:p>
        </p:txBody>
      </p:sp>
      <p:sp>
        <p:nvSpPr>
          <p:cNvPr id="15" name="Picture Placeholder 33"/>
          <p:cNvSpPr>
            <a:spLocks noGrp="1"/>
          </p:cNvSpPr>
          <p:nvPr>
            <p:ph type="pic" sz="quarter" idx="12"/>
          </p:nvPr>
        </p:nvSpPr>
        <p:spPr>
          <a:xfrm>
            <a:off x="4267200" y="1981200"/>
            <a:ext cx="1600200" cy="762000"/>
          </a:xfrm>
          <a:prstGeom prst="rect">
            <a:avLst/>
          </a:prstGeom>
        </p:spPr>
        <p:txBody>
          <a:bodyPr/>
          <a:lstStyle>
            <a:lvl1pPr>
              <a:buNone/>
              <a:defRPr/>
            </a:lvl1pPr>
          </a:lstStyle>
          <a:p>
            <a:endParaRPr lang="en-US" dirty="0"/>
          </a:p>
        </p:txBody>
      </p:sp>
      <p:sp>
        <p:nvSpPr>
          <p:cNvPr id="16" name="Picture Placeholder 33"/>
          <p:cNvSpPr>
            <a:spLocks noGrp="1"/>
          </p:cNvSpPr>
          <p:nvPr>
            <p:ph type="pic" sz="quarter" idx="13"/>
          </p:nvPr>
        </p:nvSpPr>
        <p:spPr>
          <a:xfrm>
            <a:off x="4267200" y="3048000"/>
            <a:ext cx="1600200" cy="762000"/>
          </a:xfrm>
          <a:prstGeom prst="rect">
            <a:avLst/>
          </a:prstGeom>
        </p:spPr>
        <p:txBody>
          <a:bodyPr/>
          <a:lstStyle>
            <a:lvl1pPr>
              <a:buNone/>
              <a:defRPr/>
            </a:lvl1pPr>
          </a:lstStyle>
          <a:p>
            <a:endParaRPr lang="en-US" dirty="0"/>
          </a:p>
        </p:txBody>
      </p:sp>
      <p:sp>
        <p:nvSpPr>
          <p:cNvPr id="17" name="Picture Placeholder 33"/>
          <p:cNvSpPr>
            <a:spLocks noGrp="1"/>
          </p:cNvSpPr>
          <p:nvPr>
            <p:ph type="pic" sz="quarter" idx="14"/>
          </p:nvPr>
        </p:nvSpPr>
        <p:spPr>
          <a:xfrm>
            <a:off x="4267200" y="4114800"/>
            <a:ext cx="1600200" cy="762000"/>
          </a:xfrm>
          <a:prstGeom prst="rect">
            <a:avLst/>
          </a:prstGeom>
        </p:spPr>
        <p:txBody>
          <a:bodyPr/>
          <a:lstStyle>
            <a:lvl1pPr>
              <a:buNone/>
              <a:defRPr/>
            </a:lvl1pPr>
          </a:lstStyle>
          <a:p>
            <a:endParaRPr lang="en-US" dirty="0"/>
          </a:p>
        </p:txBody>
      </p:sp>
      <p:sp>
        <p:nvSpPr>
          <p:cNvPr id="19" name="Picture Placeholder 33"/>
          <p:cNvSpPr>
            <a:spLocks noGrp="1"/>
          </p:cNvSpPr>
          <p:nvPr>
            <p:ph type="pic" sz="quarter" idx="15"/>
          </p:nvPr>
        </p:nvSpPr>
        <p:spPr>
          <a:xfrm>
            <a:off x="4267200" y="5181600"/>
            <a:ext cx="1600200" cy="762000"/>
          </a:xfrm>
          <a:prstGeom prst="rect">
            <a:avLst/>
          </a:prstGeom>
        </p:spPr>
        <p:txBody>
          <a:bodyPr/>
          <a:lstStyle>
            <a:lvl1pPr>
              <a:buNone/>
              <a:defRPr/>
            </a:lvl1pPr>
          </a:lstStyle>
          <a:p>
            <a:endParaRPr lang="en-US" dirty="0"/>
          </a:p>
        </p:txBody>
      </p:sp>
    </p:spTree>
    <p:extLst>
      <p:ext uri="{BB962C8B-B14F-4D97-AF65-F5344CB8AC3E}">
        <p14:creationId xmlns:p14="http://schemas.microsoft.com/office/powerpoint/2010/main" val="1269943410"/>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lashcards">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0" name="Content Placeholder 9"/>
          <p:cNvSpPr>
            <a:spLocks noGrp="1"/>
          </p:cNvSpPr>
          <p:nvPr>
            <p:ph sz="quarter" idx="10" hasCustomPrompt="1"/>
          </p:nvPr>
        </p:nvSpPr>
        <p:spPr>
          <a:xfrm>
            <a:off x="76200" y="914400"/>
            <a:ext cx="4419600" cy="5715000"/>
          </a:xfrm>
          <a:prstGeom prst="rect">
            <a:avLst/>
          </a:prstGeom>
        </p:spPr>
        <p:txBody>
          <a:bodyPr/>
          <a:lstStyle>
            <a:lvl1pPr>
              <a:buNone/>
              <a:defRPr/>
            </a:lvl1pPr>
            <a:lvl2pPr marL="455613" indent="0">
              <a:buFont typeface="Arial" panose="020B0604020202020204" pitchFamily="34" charset="0"/>
              <a:buNone/>
              <a:defRPr/>
            </a:lvl2pPr>
            <a:lvl3pPr marL="858837" indent="0">
              <a:buFont typeface="Arial" panose="020B0604020202020204" pitchFamily="34" charset="0"/>
              <a:buNone/>
              <a:defRPr/>
            </a:lvl3pPr>
            <a:lvl4pPr marL="1143000" indent="0">
              <a:buFont typeface="Arial" panose="020B0604020202020204" pitchFamily="34" charset="0"/>
              <a:buNone/>
              <a:defRPr/>
            </a:lvl4pPr>
            <a:lvl5pPr marL="1428750" indent="0">
              <a:buFont typeface="Arial" panose="020B0604020202020204" pitchFamily="34" charset="0"/>
              <a:buNone/>
              <a:defRPr/>
            </a:lvl5pPr>
          </a:lstStyle>
          <a:p>
            <a:pPr lvl="0"/>
            <a:r>
              <a:rPr lang="en-US" dirty="0" smtClean="0"/>
              <a:t>FRONT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Content Placeholder 9"/>
          <p:cNvSpPr>
            <a:spLocks noGrp="1"/>
          </p:cNvSpPr>
          <p:nvPr>
            <p:ph sz="quarter" idx="11" hasCustomPrompt="1"/>
          </p:nvPr>
        </p:nvSpPr>
        <p:spPr>
          <a:xfrm>
            <a:off x="4648200" y="914400"/>
            <a:ext cx="4419600" cy="5715000"/>
          </a:xfrm>
          <a:prstGeom prst="rect">
            <a:avLst/>
          </a:prstGeom>
        </p:spPr>
        <p:txBody>
          <a:bodyPr/>
          <a:lstStyle>
            <a:lvl1pPr>
              <a:buNone/>
              <a:defRPr/>
            </a:lvl1pPr>
            <a:lvl2pPr>
              <a:buNone/>
              <a:defRPr/>
            </a:lvl2pPr>
            <a:lvl3pPr>
              <a:buNone/>
              <a:defRPr/>
            </a:lvl3pPr>
            <a:lvl4pPr>
              <a:buNone/>
              <a:defRPr/>
            </a:lvl4pPr>
            <a:lvl5pPr>
              <a:buNone/>
              <a:defRPr/>
            </a:lvl5pPr>
          </a:lstStyle>
          <a:p>
            <a:pPr lvl="0"/>
            <a:r>
              <a:rPr lang="en-US" dirty="0" smtClean="0"/>
              <a:t>BACK</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28731640"/>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 Tabs Introduction">
    <p:spTree>
      <p:nvGrpSpPr>
        <p:cNvPr id="1" name=""/>
        <p:cNvGrpSpPr/>
        <p:nvPr/>
      </p:nvGrpSpPr>
      <p:grpSpPr>
        <a:xfrm>
          <a:off x="0" y="0"/>
          <a:ext cx="0" cy="0"/>
          <a:chOff x="0" y="0"/>
          <a:chExt cx="0" cy="0"/>
        </a:xfrm>
      </p:grpSpPr>
      <p:sp>
        <p:nvSpPr>
          <p:cNvPr id="21"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hasCustomPrompt="1"/>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r>
              <a:rPr lang="en-US" noProof="0" dirty="0" smtClean="0"/>
              <a:t>Introduction</a:t>
            </a:r>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222353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315698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409043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229973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323318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416663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3 Tabs 1">
    <p:spTree>
      <p:nvGrpSpPr>
        <p:cNvPr id="1" name=""/>
        <p:cNvGrpSpPr/>
        <p:nvPr/>
      </p:nvGrpSpPr>
      <p:grpSpPr>
        <a:xfrm>
          <a:off x="0" y="0"/>
          <a:ext cx="0" cy="0"/>
          <a:chOff x="0" y="0"/>
          <a:chExt cx="0" cy="0"/>
        </a:xfrm>
      </p:grpSpPr>
      <p:sp>
        <p:nvSpPr>
          <p:cNvPr id="19"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222353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315698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409043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229973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323318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416663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 Tabs 2">
    <p:spTree>
      <p:nvGrpSpPr>
        <p:cNvPr id="1" name=""/>
        <p:cNvGrpSpPr/>
        <p:nvPr/>
      </p:nvGrpSpPr>
      <p:grpSpPr>
        <a:xfrm>
          <a:off x="0" y="0"/>
          <a:ext cx="0" cy="0"/>
          <a:chOff x="0" y="0"/>
          <a:chExt cx="0" cy="0"/>
        </a:xfrm>
      </p:grpSpPr>
      <p:sp>
        <p:nvSpPr>
          <p:cNvPr id="19"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316791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22697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407544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324411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23459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415164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esson Intro_no image">
    <p:spTree>
      <p:nvGrpSpPr>
        <p:cNvPr id="1" name=""/>
        <p:cNvGrpSpPr/>
        <p:nvPr/>
      </p:nvGrpSpPr>
      <p:grpSpPr>
        <a:xfrm>
          <a:off x="0" y="0"/>
          <a:ext cx="0" cy="0"/>
          <a:chOff x="0" y="0"/>
          <a:chExt cx="0" cy="0"/>
        </a:xfrm>
      </p:grpSpPr>
      <p:pic>
        <p:nvPicPr>
          <p:cNvPr id="9" name="Picture 3" descr="E:\Work\My Documents\LA\Working\Articulate\Articulate test\Avaya Learning_Intro.png"/>
          <p:cNvPicPr>
            <a:picLocks noChangeAspect="1" noChangeArrowheads="1"/>
          </p:cNvPicPr>
          <p:nvPr userDrawn="1"/>
        </p:nvPicPr>
        <p:blipFill>
          <a:blip r:embed="rId2" cstate="screen">
            <a:extLst>
              <a:ext uri="{BEBA8EAE-BF5A-486C-A8C5-ECC9F3942E4B}">
                <a14:imgProps xmlns:a14="http://schemas.microsoft.com/office/drawing/2010/main">
                  <a14:imgLayer r:embed="rId3">
                    <a14:imgEffect>
                      <a14:saturation sat="0"/>
                    </a14:imgEffect>
                  </a14:imgLayer>
                </a14:imgProps>
              </a:ext>
            </a:extLst>
          </a:blip>
          <a:srcRect/>
          <a:stretch>
            <a:fillRect/>
          </a:stretch>
        </p:blipFill>
        <p:spPr bwMode="auto">
          <a:xfrm>
            <a:off x="-271945" y="2362200"/>
            <a:ext cx="9949345" cy="2438400"/>
          </a:xfrm>
          <a:prstGeom prst="rect">
            <a:avLst/>
          </a:prstGeom>
          <a:noFill/>
        </p:spPr>
      </p:pic>
      <p:sp>
        <p:nvSpPr>
          <p:cNvPr id="12" name="Content Placeholder 2"/>
          <p:cNvSpPr>
            <a:spLocks noGrp="1"/>
          </p:cNvSpPr>
          <p:nvPr>
            <p:ph idx="1"/>
          </p:nvPr>
        </p:nvSpPr>
        <p:spPr>
          <a:xfrm>
            <a:off x="0" y="2762534"/>
            <a:ext cx="4191000" cy="1828800"/>
          </a:xfrm>
          <a:prstGeom prst="rect">
            <a:avLst/>
          </a:prstGeom>
          <a:effectLst/>
        </p:spPr>
        <p:txBody>
          <a:bodyPr/>
          <a:lstStyle>
            <a:lvl1pPr marL="0" indent="0" algn="l">
              <a:buNone/>
              <a:defRPr sz="2000" b="1">
                <a:solidFill>
                  <a:schemeClr val="bg1"/>
                </a:solidFill>
                <a:effectLst>
                  <a:outerShdw blurRad="50800" dist="101600" dir="480000" algn="l" rotWithShape="0">
                    <a:prstClr val="black">
                      <a:alpha val="29000"/>
                    </a:prstClr>
                  </a:outerShdw>
                </a:effectLst>
              </a:defRPr>
            </a:lvl1pPr>
            <a:lvl2pPr algn="l">
              <a:buNone/>
              <a:defRPr>
                <a:solidFill>
                  <a:schemeClr val="bg1"/>
                </a:solidFill>
              </a:defRPr>
            </a:lvl2pPr>
            <a:lvl3pPr algn="l">
              <a:buNone/>
              <a:defRPr>
                <a:solidFill>
                  <a:schemeClr val="bg1"/>
                </a:solidFill>
              </a:defRPr>
            </a:lvl3pPr>
            <a:lvl4pPr>
              <a:buNone/>
              <a:defRPr b="1">
                <a:solidFill>
                  <a:schemeClr val="bg1"/>
                </a:solidFill>
              </a:defRPr>
            </a:lvl4pPr>
            <a:lvl5pPr>
              <a:buNone/>
              <a:defRPr b="1">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1" name="AutoShape 21"/>
          <p:cNvSpPr>
            <a:spLocks noChangeArrowheads="1"/>
          </p:cNvSpPr>
          <p:nvPr userDrawn="1"/>
        </p:nvSpPr>
        <p:spPr bwMode="auto">
          <a:xfrm>
            <a:off x="182880" y="6231925"/>
            <a:ext cx="8778240" cy="311694"/>
          </a:xfrm>
          <a:prstGeom prst="roundRect">
            <a:avLst>
              <a:gd name="adj" fmla="val 16667"/>
            </a:avLst>
          </a:prstGeom>
          <a:gradFill rotWithShape="1">
            <a:gsLst>
              <a:gs pos="0">
                <a:schemeClr val="accent2"/>
              </a:gs>
              <a:gs pos="100000">
                <a:schemeClr val="bg1"/>
              </a:gs>
            </a:gsLst>
            <a:lin ang="0" scaled="1"/>
          </a:gradFill>
          <a:ln w="9525" algn="ctr">
            <a:noFill/>
            <a:round/>
            <a:headEnd/>
            <a:tailEnd/>
          </a:ln>
          <a:effectLst/>
        </p:spPr>
        <p:txBody>
          <a:bodyPr wrap="none" lIns="0" tIns="0" rIns="0" bIns="0" anchor="ctr"/>
          <a:lstStyle/>
          <a:p>
            <a:endParaRPr lang="en-US" dirty="0"/>
          </a:p>
        </p:txBody>
      </p:sp>
      <p:sp>
        <p:nvSpPr>
          <p:cNvPr id="13" name="Rectangle 22"/>
          <p:cNvSpPr>
            <a:spLocks noChangeArrowheads="1"/>
          </p:cNvSpPr>
          <p:nvPr userDrawn="1"/>
        </p:nvSpPr>
        <p:spPr bwMode="auto">
          <a:xfrm>
            <a:off x="914400" y="6227596"/>
            <a:ext cx="1828800" cy="311694"/>
          </a:xfrm>
          <a:prstGeom prst="rect">
            <a:avLst/>
          </a:prstGeom>
          <a:noFill/>
          <a:ln w="9525">
            <a:noFill/>
            <a:miter lim="800000"/>
            <a:headEnd/>
            <a:tailEnd/>
          </a:ln>
        </p:spPr>
        <p:txBody>
          <a:bodyPr lIns="0" tIns="0" rIns="0" bIns="0"/>
          <a:lstStyle/>
          <a:p>
            <a:pPr marL="0" indent="0" eaLnBrk="0" hangingPunct="0">
              <a:lnSpc>
                <a:spcPct val="100000"/>
              </a:lnSpc>
              <a:spcBef>
                <a:spcPts val="0"/>
              </a:spcBef>
              <a:buClr>
                <a:schemeClr val="accent2"/>
              </a:buClr>
              <a:buSzPct val="90000"/>
            </a:pPr>
            <a:r>
              <a:rPr lang="en-US" sz="1600" dirty="0" smtClean="0">
                <a:solidFill>
                  <a:schemeClr val="bg1"/>
                </a:solidFill>
              </a:rPr>
              <a:t>Lesson</a:t>
            </a:r>
            <a:r>
              <a:rPr lang="en-US" sz="1600" baseline="0" dirty="0" smtClean="0">
                <a:solidFill>
                  <a:schemeClr val="bg1"/>
                </a:solidFill>
              </a:rPr>
              <a:t> </a:t>
            </a:r>
            <a:r>
              <a:rPr lang="en-US" sz="1600" dirty="0" smtClean="0">
                <a:solidFill>
                  <a:schemeClr val="bg1"/>
                </a:solidFill>
              </a:rPr>
              <a:t>Duration:</a:t>
            </a:r>
            <a:endParaRPr lang="en-US" sz="1600" dirty="0">
              <a:solidFill>
                <a:schemeClr val="bg1"/>
              </a:solidFill>
            </a:endParaRPr>
          </a:p>
        </p:txBody>
      </p:sp>
      <p:pic>
        <p:nvPicPr>
          <p:cNvPr id="14" name="Picture 23" descr="time_1"/>
          <p:cNvPicPr>
            <a:picLocks noChangeAspect="1" noChangeArrowheads="1"/>
          </p:cNvPicPr>
          <p:nvPr userDrawn="1"/>
        </p:nvPicPr>
        <p:blipFill>
          <a:blip r:embed="rId4" cstate="screen"/>
          <a:srcRect/>
          <a:stretch>
            <a:fillRect/>
          </a:stretch>
        </p:blipFill>
        <p:spPr bwMode="auto">
          <a:xfrm>
            <a:off x="274320" y="6019800"/>
            <a:ext cx="501650" cy="524903"/>
          </a:xfrm>
          <a:prstGeom prst="rect">
            <a:avLst/>
          </a:prstGeom>
          <a:noFill/>
        </p:spPr>
      </p:pic>
      <p:sp>
        <p:nvSpPr>
          <p:cNvPr id="15" name="Text Placeholder 12"/>
          <p:cNvSpPr>
            <a:spLocks noGrp="1"/>
          </p:cNvSpPr>
          <p:nvPr>
            <p:ph type="body" sz="quarter" idx="10" hasCustomPrompt="1"/>
          </p:nvPr>
        </p:nvSpPr>
        <p:spPr>
          <a:xfrm>
            <a:off x="2467976" y="6241244"/>
            <a:ext cx="1828800" cy="311694"/>
          </a:xfrm>
          <a:prstGeom prst="rect">
            <a:avLst/>
          </a:prstGeom>
        </p:spPr>
        <p:txBody>
          <a:bodyPr/>
          <a:lstStyle>
            <a:lvl1pPr indent="0" algn="l">
              <a:spcBef>
                <a:spcPts val="0"/>
              </a:spcBef>
              <a:buFontTx/>
              <a:buNone/>
              <a:defRPr sz="1600">
                <a:solidFill>
                  <a:schemeClr val="bg1"/>
                </a:solidFill>
              </a:defRPr>
            </a:lvl1pPr>
            <a:lvl2pPr>
              <a:buFontTx/>
              <a:buNone/>
              <a:defRPr/>
            </a:lvl2pPr>
            <a:lvl3pPr>
              <a:buFontTx/>
              <a:buNone/>
              <a:defRPr/>
            </a:lvl3pPr>
            <a:lvl4pPr>
              <a:buFontTx/>
              <a:buNone/>
              <a:defRPr/>
            </a:lvl4pPr>
            <a:lvl5pPr>
              <a:buFontTx/>
              <a:buNone/>
              <a:defRPr/>
            </a:lvl5pPr>
          </a:lstStyle>
          <a:p>
            <a:pPr lvl="0"/>
            <a:r>
              <a:rPr lang="en-US" noProof="0" dirty="0" smtClean="0"/>
              <a:t>xx hours </a:t>
            </a:r>
          </a:p>
        </p:txBody>
      </p:sp>
    </p:spTree>
    <p:extLst>
      <p:ext uri="{BB962C8B-B14F-4D97-AF65-F5344CB8AC3E}">
        <p14:creationId xmlns:p14="http://schemas.microsoft.com/office/powerpoint/2010/main" val="2162247762"/>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 Tabs 3">
    <p:spTree>
      <p:nvGrpSpPr>
        <p:cNvPr id="1" name=""/>
        <p:cNvGrpSpPr/>
        <p:nvPr/>
      </p:nvGrpSpPr>
      <p:grpSpPr>
        <a:xfrm>
          <a:off x="0" y="0"/>
          <a:ext cx="0" cy="0"/>
          <a:chOff x="0" y="0"/>
          <a:chExt cx="0" cy="0"/>
        </a:xfrm>
      </p:grpSpPr>
      <p:sp>
        <p:nvSpPr>
          <p:cNvPr id="19"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403733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223977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313107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411353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231597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320727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5 Tabs 1">
    <p:spTree>
      <p:nvGrpSpPr>
        <p:cNvPr id="1" name=""/>
        <p:cNvGrpSpPr/>
        <p:nvPr/>
      </p:nvGrpSpPr>
      <p:grpSpPr>
        <a:xfrm>
          <a:off x="0" y="0"/>
          <a:ext cx="0" cy="0"/>
          <a:chOff x="0" y="0"/>
          <a:chExt cx="0" cy="0"/>
        </a:xfrm>
      </p:grpSpPr>
      <p:sp>
        <p:nvSpPr>
          <p:cNvPr id="23"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hasCustomPrompt="1"/>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r>
              <a:rPr lang="en-US" noProof="0" dirty="0" smtClean="0"/>
              <a:t>Introduction</a:t>
            </a:r>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2" name="Rounded Rectangle 41"/>
          <p:cNvSpPr/>
          <p:nvPr userDrawn="1"/>
        </p:nvSpPr>
        <p:spPr bwMode="auto">
          <a:xfrm>
            <a:off x="228600" y="21526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30861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4" name="Rounded Rectangle 43"/>
          <p:cNvSpPr/>
          <p:nvPr userDrawn="1"/>
        </p:nvSpPr>
        <p:spPr bwMode="auto">
          <a:xfrm>
            <a:off x="228600" y="40195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9530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6" name="Text Placeholder 14"/>
          <p:cNvSpPr>
            <a:spLocks noGrp="1"/>
          </p:cNvSpPr>
          <p:nvPr>
            <p:ph type="body" sz="quarter" idx="69"/>
          </p:nvPr>
        </p:nvSpPr>
        <p:spPr>
          <a:xfrm>
            <a:off x="342900" y="22288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31623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40957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50292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
        <p:nvSpPr>
          <p:cNvPr id="21" name="Rounded Rectangle 20"/>
          <p:cNvSpPr/>
          <p:nvPr userDrawn="1"/>
        </p:nvSpPr>
        <p:spPr bwMode="auto">
          <a:xfrm>
            <a:off x="248000" y="1191175"/>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22" name="Text Placeholder 14"/>
          <p:cNvSpPr>
            <a:spLocks noGrp="1"/>
          </p:cNvSpPr>
          <p:nvPr>
            <p:ph type="body" sz="quarter" idx="73"/>
          </p:nvPr>
        </p:nvSpPr>
        <p:spPr>
          <a:xfrm>
            <a:off x="362300" y="1267375"/>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5 Tabs 1">
    <p:spTree>
      <p:nvGrpSpPr>
        <p:cNvPr id="1" name=""/>
        <p:cNvGrpSpPr/>
        <p:nvPr/>
      </p:nvGrpSpPr>
      <p:grpSpPr>
        <a:xfrm>
          <a:off x="0" y="0"/>
          <a:ext cx="0" cy="0"/>
          <a:chOff x="0" y="0"/>
          <a:chExt cx="0" cy="0"/>
        </a:xfrm>
      </p:grpSpPr>
      <p:sp>
        <p:nvSpPr>
          <p:cNvPr id="21"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121920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21526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30861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4" name="Rounded Rectangle 43"/>
          <p:cNvSpPr/>
          <p:nvPr userDrawn="1"/>
        </p:nvSpPr>
        <p:spPr bwMode="auto">
          <a:xfrm>
            <a:off x="228600" y="40195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9530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129540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22288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31623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40957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50292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 Tabs 2">
    <p:spTree>
      <p:nvGrpSpPr>
        <p:cNvPr id="1" name=""/>
        <p:cNvGrpSpPr/>
        <p:nvPr/>
      </p:nvGrpSpPr>
      <p:grpSpPr>
        <a:xfrm>
          <a:off x="0" y="0"/>
          <a:ext cx="0" cy="0"/>
          <a:chOff x="0" y="0"/>
          <a:chExt cx="0" cy="0"/>
        </a:xfrm>
      </p:grpSpPr>
      <p:sp>
        <p:nvSpPr>
          <p:cNvPr id="21"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217857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12804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30861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4" name="Rounded Rectangle 43"/>
          <p:cNvSpPr/>
          <p:nvPr userDrawn="1"/>
        </p:nvSpPr>
        <p:spPr bwMode="auto">
          <a:xfrm>
            <a:off x="228600" y="40195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9530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225477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13566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31623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40957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50292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 Tabs 3">
    <p:spTree>
      <p:nvGrpSpPr>
        <p:cNvPr id="1" name=""/>
        <p:cNvGrpSpPr/>
        <p:nvPr/>
      </p:nvGrpSpPr>
      <p:grpSpPr>
        <a:xfrm>
          <a:off x="0" y="0"/>
          <a:ext cx="0" cy="0"/>
          <a:chOff x="0" y="0"/>
          <a:chExt cx="0" cy="0"/>
        </a:xfrm>
      </p:grpSpPr>
      <p:sp>
        <p:nvSpPr>
          <p:cNvPr id="21"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307797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12804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21717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4" name="Rounded Rectangle 43"/>
          <p:cNvSpPr/>
          <p:nvPr userDrawn="1"/>
        </p:nvSpPr>
        <p:spPr bwMode="auto">
          <a:xfrm>
            <a:off x="228600" y="401955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9530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315417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13566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22479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409575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50292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 Tabs 4">
    <p:spTree>
      <p:nvGrpSpPr>
        <p:cNvPr id="1" name=""/>
        <p:cNvGrpSpPr/>
        <p:nvPr/>
      </p:nvGrpSpPr>
      <p:grpSpPr>
        <a:xfrm>
          <a:off x="0" y="0"/>
          <a:ext cx="0" cy="0"/>
          <a:chOff x="0" y="0"/>
          <a:chExt cx="0" cy="0"/>
        </a:xfrm>
      </p:grpSpPr>
      <p:sp>
        <p:nvSpPr>
          <p:cNvPr id="21"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400735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42" name="Rounded Rectangle 41"/>
          <p:cNvSpPr/>
          <p:nvPr userDrawn="1"/>
        </p:nvSpPr>
        <p:spPr bwMode="auto">
          <a:xfrm>
            <a:off x="228600" y="12804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21717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4" name="Rounded Rectangle 43"/>
          <p:cNvSpPr/>
          <p:nvPr userDrawn="1"/>
        </p:nvSpPr>
        <p:spPr bwMode="auto">
          <a:xfrm>
            <a:off x="228600" y="307518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95300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4083550"/>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13566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22479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315138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502920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5 Tabs 5">
    <p:spTree>
      <p:nvGrpSpPr>
        <p:cNvPr id="1" name=""/>
        <p:cNvGrpSpPr/>
        <p:nvPr/>
      </p:nvGrpSpPr>
      <p:grpSpPr>
        <a:xfrm>
          <a:off x="0" y="0"/>
          <a:ext cx="0" cy="0"/>
          <a:chOff x="0" y="0"/>
          <a:chExt cx="0" cy="0"/>
        </a:xfrm>
      </p:grpSpPr>
      <p:sp>
        <p:nvSpPr>
          <p:cNvPr id="38" name="Text Placeholder 37"/>
          <p:cNvSpPr>
            <a:spLocks noGrp="1"/>
          </p:cNvSpPr>
          <p:nvPr userDrawn="1">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p:nvPr>
        </p:nvSpPr>
        <p:spPr>
          <a:xfrm>
            <a:off x="3474719" y="1524000"/>
            <a:ext cx="4956048" cy="415593"/>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endParaRPr lang="en-US" noProof="0" dirty="0"/>
          </a:p>
        </p:txBody>
      </p:sp>
      <p:sp>
        <p:nvSpPr>
          <p:cNvPr id="40" name="Picture Placeholder 39"/>
          <p:cNvSpPr>
            <a:spLocks noGrp="1"/>
          </p:cNvSpPr>
          <p:nvPr>
            <p:ph type="pic" sz="quarter" idx="67"/>
          </p:nvPr>
        </p:nvSpPr>
        <p:spPr>
          <a:xfrm>
            <a:off x="6096000" y="3657600"/>
            <a:ext cx="2209800" cy="1828800"/>
          </a:xfrm>
          <a:prstGeom prst="rect">
            <a:avLst/>
          </a:prstGeom>
        </p:spPr>
        <p:txBody>
          <a:bodyPr/>
          <a:lstStyle/>
          <a:p>
            <a:endParaRPr lang="en-US" dirty="0"/>
          </a:p>
        </p:txBody>
      </p:sp>
      <p:sp>
        <p:nvSpPr>
          <p:cNvPr id="41" name="Rounded Rectangle 40"/>
          <p:cNvSpPr/>
          <p:nvPr userDrawn="1"/>
        </p:nvSpPr>
        <p:spPr bwMode="auto">
          <a:xfrm>
            <a:off x="228600" y="4951720"/>
            <a:ext cx="3048000" cy="83820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buFont typeface="Arial" pitchFamily="34" charset="0"/>
              <a:buNone/>
            </a:pPr>
            <a:endParaRPr lang="en-US" sz="1600" b="1" noProof="0" dirty="0" smtClean="0">
              <a:solidFill>
                <a:schemeClr val="accent6"/>
              </a:solidFill>
            </a:endParaRPr>
          </a:p>
        </p:txBody>
      </p:sp>
      <p:sp>
        <p:nvSpPr>
          <p:cNvPr id="42" name="Rounded Rectangle 41"/>
          <p:cNvSpPr/>
          <p:nvPr userDrawn="1"/>
        </p:nvSpPr>
        <p:spPr bwMode="auto">
          <a:xfrm>
            <a:off x="228600" y="12804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3" name="Rounded Rectangle 42"/>
          <p:cNvSpPr/>
          <p:nvPr userDrawn="1"/>
        </p:nvSpPr>
        <p:spPr bwMode="auto">
          <a:xfrm>
            <a:off x="228600" y="217171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buFont typeface="Arial" pitchFamily="34" charset="0"/>
              <a:buNone/>
            </a:pPr>
            <a:endParaRPr lang="en-US" sz="1600" b="1" noProof="0" dirty="0" smtClean="0">
              <a:solidFill>
                <a:schemeClr val="bg1"/>
              </a:solidFill>
            </a:endParaRPr>
          </a:p>
        </p:txBody>
      </p:sp>
      <p:sp>
        <p:nvSpPr>
          <p:cNvPr id="44" name="Rounded Rectangle 43"/>
          <p:cNvSpPr/>
          <p:nvPr userDrawn="1"/>
        </p:nvSpPr>
        <p:spPr bwMode="auto">
          <a:xfrm>
            <a:off x="228600" y="307518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45" name="Rounded Rectangle 44"/>
          <p:cNvSpPr/>
          <p:nvPr userDrawn="1"/>
        </p:nvSpPr>
        <p:spPr bwMode="auto">
          <a:xfrm>
            <a:off x="228600" y="4008630"/>
            <a:ext cx="3048000" cy="83820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5" name="Text Placeholder 14"/>
          <p:cNvSpPr>
            <a:spLocks noGrp="1"/>
          </p:cNvSpPr>
          <p:nvPr>
            <p:ph type="body" sz="quarter" idx="68"/>
          </p:nvPr>
        </p:nvSpPr>
        <p:spPr>
          <a:xfrm>
            <a:off x="342900" y="5027920"/>
            <a:ext cx="2819400" cy="685800"/>
          </a:xfrm>
          <a:prstGeom prst="rect">
            <a:avLst/>
          </a:prstGeom>
        </p:spPr>
        <p:txBody>
          <a:bodyPr anchor="ctr" anchorCtr="0"/>
          <a:lstStyle>
            <a:lvl1pPr marL="0" indent="0"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6" name="Text Placeholder 14"/>
          <p:cNvSpPr>
            <a:spLocks noGrp="1"/>
          </p:cNvSpPr>
          <p:nvPr>
            <p:ph type="body" sz="quarter" idx="69"/>
          </p:nvPr>
        </p:nvSpPr>
        <p:spPr>
          <a:xfrm>
            <a:off x="342900" y="135661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7" name="Text Placeholder 14"/>
          <p:cNvSpPr>
            <a:spLocks noGrp="1"/>
          </p:cNvSpPr>
          <p:nvPr>
            <p:ph type="body" sz="quarter" idx="70"/>
          </p:nvPr>
        </p:nvSpPr>
        <p:spPr>
          <a:xfrm>
            <a:off x="342900" y="2247910"/>
            <a:ext cx="2819400" cy="685800"/>
          </a:xfrm>
          <a:prstGeom prst="rect">
            <a:avLst/>
          </a:prstGeom>
        </p:spPr>
        <p:txBody>
          <a:bodyPr anchor="ctr" anchorCtr="0"/>
          <a:lstStyle>
            <a:lvl1pPr marL="0" indent="0"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8" name="Text Placeholder 14"/>
          <p:cNvSpPr>
            <a:spLocks noGrp="1"/>
          </p:cNvSpPr>
          <p:nvPr>
            <p:ph type="body" sz="quarter" idx="71"/>
          </p:nvPr>
        </p:nvSpPr>
        <p:spPr>
          <a:xfrm>
            <a:off x="342900" y="315138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9" name="Text Placeholder 14"/>
          <p:cNvSpPr>
            <a:spLocks noGrp="1"/>
          </p:cNvSpPr>
          <p:nvPr>
            <p:ph type="body" sz="quarter" idx="72"/>
          </p:nvPr>
        </p:nvSpPr>
        <p:spPr>
          <a:xfrm>
            <a:off x="342900" y="4084830"/>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20" name="Title 19"/>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 Tabs 1">
    <p:spTree>
      <p:nvGrpSpPr>
        <p:cNvPr id="1" name=""/>
        <p:cNvGrpSpPr/>
        <p:nvPr/>
      </p:nvGrpSpPr>
      <p:grpSpPr>
        <a:xfrm>
          <a:off x="0" y="0"/>
          <a:ext cx="0" cy="0"/>
          <a:chOff x="0" y="0"/>
          <a:chExt cx="0" cy="0"/>
        </a:xfrm>
      </p:grpSpPr>
      <p:sp>
        <p:nvSpPr>
          <p:cNvPr id="14"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hasCustomPrompt="1"/>
          </p:nvPr>
        </p:nvSpPr>
        <p:spPr>
          <a:xfrm>
            <a:off x="3474719" y="1219200"/>
            <a:ext cx="4983482" cy="445477"/>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r>
              <a:rPr lang="en-US" noProof="0" dirty="0" smtClean="0"/>
              <a:t>Introduction</a:t>
            </a:r>
            <a:endParaRPr lang="en-US" noProof="0" dirty="0"/>
          </a:p>
        </p:txBody>
      </p:sp>
      <p:sp>
        <p:nvSpPr>
          <p:cNvPr id="40" name="Picture Placeholder 39"/>
          <p:cNvSpPr>
            <a:spLocks noGrp="1"/>
          </p:cNvSpPr>
          <p:nvPr>
            <p:ph type="pic" sz="quarter" idx="67"/>
          </p:nvPr>
        </p:nvSpPr>
        <p:spPr>
          <a:xfrm>
            <a:off x="6096000" y="3657600"/>
            <a:ext cx="2222032" cy="1960304"/>
          </a:xfrm>
          <a:prstGeom prst="rect">
            <a:avLst/>
          </a:prstGeom>
        </p:spPr>
        <p:txBody>
          <a:bodyPr/>
          <a:lstStyle/>
          <a:p>
            <a:endParaRPr lang="en-US" dirty="0"/>
          </a:p>
        </p:txBody>
      </p:sp>
      <p:sp>
        <p:nvSpPr>
          <p:cNvPr id="41" name="Rounded Rectangle 40"/>
          <p:cNvSpPr/>
          <p:nvPr userDrawn="1"/>
        </p:nvSpPr>
        <p:spPr bwMode="auto">
          <a:xfrm>
            <a:off x="228600" y="1219200"/>
            <a:ext cx="3048000" cy="234315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marL="0" marR="0" lvl="0" indent="0" algn="l" defTabSz="914400" rtl="0" eaLnBrk="0" fontAlgn="base" latinLnBrk="0" hangingPunct="0">
              <a:lnSpc>
                <a:spcPct val="100000"/>
              </a:lnSpc>
              <a:spcBef>
                <a:spcPts val="600"/>
              </a:spcBef>
              <a:spcAft>
                <a:spcPct val="0"/>
              </a:spcAft>
              <a:buClr>
                <a:srgbClr val="587891"/>
              </a:buClr>
              <a:buSzPct val="90000"/>
              <a:buFont typeface="Arial" pitchFamily="34" charset="0"/>
              <a:buNone/>
              <a:tabLst/>
              <a:defRPr/>
            </a:pPr>
            <a:endParaRPr kumimoji="0" lang="en-US" sz="1600" b="0" i="0" u="none" strike="noStrike" kern="0" cap="none" spc="0" normalizeH="0" baseline="0" noProof="0" dirty="0">
              <a:ln>
                <a:noFill/>
              </a:ln>
              <a:solidFill>
                <a:srgbClr val="000000"/>
              </a:solidFill>
              <a:effectLst/>
              <a:uLnTx/>
              <a:uFillTx/>
              <a:latin typeface="+mn-lt"/>
            </a:endParaRPr>
          </a:p>
        </p:txBody>
      </p:sp>
      <p:sp>
        <p:nvSpPr>
          <p:cNvPr id="42" name="Rounded Rectangle 41"/>
          <p:cNvSpPr/>
          <p:nvPr userDrawn="1"/>
        </p:nvSpPr>
        <p:spPr bwMode="auto">
          <a:xfrm>
            <a:off x="228600" y="3600450"/>
            <a:ext cx="3048000" cy="234315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2" name="Text Placeholder 14"/>
          <p:cNvSpPr>
            <a:spLocks noGrp="1"/>
          </p:cNvSpPr>
          <p:nvPr>
            <p:ph type="body" sz="quarter" idx="68"/>
          </p:nvPr>
        </p:nvSpPr>
        <p:spPr>
          <a:xfrm>
            <a:off x="342900" y="2047875"/>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3" name="Text Placeholder 14"/>
          <p:cNvSpPr>
            <a:spLocks noGrp="1"/>
          </p:cNvSpPr>
          <p:nvPr>
            <p:ph type="body" sz="quarter" idx="69"/>
          </p:nvPr>
        </p:nvSpPr>
        <p:spPr>
          <a:xfrm>
            <a:off x="342900" y="4429125"/>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2 Tabs 1">
    <p:spTree>
      <p:nvGrpSpPr>
        <p:cNvPr id="1" name=""/>
        <p:cNvGrpSpPr/>
        <p:nvPr/>
      </p:nvGrpSpPr>
      <p:grpSpPr>
        <a:xfrm>
          <a:off x="0" y="0"/>
          <a:ext cx="0" cy="0"/>
          <a:chOff x="0" y="0"/>
          <a:chExt cx="0" cy="0"/>
        </a:xfrm>
      </p:grpSpPr>
      <p:sp>
        <p:nvSpPr>
          <p:cNvPr id="14" name="Text Placeholder 37"/>
          <p:cNvSpPr>
            <a:spLocks noGrp="1"/>
          </p:cNvSpPr>
          <p:nvPr>
            <p:ph type="body" sz="quarter" idx="23"/>
          </p:nvPr>
        </p:nvSpPr>
        <p:spPr>
          <a:xfrm>
            <a:off x="3474720" y="1524001"/>
            <a:ext cx="4937761" cy="4052028"/>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285750" indent="-3175" defTabSz="540000">
              <a:lnSpc>
                <a:spcPct val="100000"/>
              </a:lnSpc>
              <a:spcBef>
                <a:spcPts val="0"/>
              </a:spcBef>
              <a:spcAft>
                <a:spcPts val="0"/>
              </a:spcAft>
              <a:tabLst>
                <a:tab pos="282575" algn="l"/>
              </a:tabLst>
              <a:defRPr sz="1600"/>
            </a:lvl2pPr>
            <a:lvl3pPr marL="398463"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hasCustomPrompt="1"/>
          </p:nvPr>
        </p:nvSpPr>
        <p:spPr>
          <a:xfrm>
            <a:off x="3474719" y="1219200"/>
            <a:ext cx="4983482" cy="445477"/>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r>
              <a:rPr lang="en-US" noProof="0" dirty="0" smtClean="0"/>
              <a:t>Tab Description - text</a:t>
            </a:r>
            <a:endParaRPr lang="en-US" noProof="0" dirty="0"/>
          </a:p>
        </p:txBody>
      </p:sp>
      <p:sp>
        <p:nvSpPr>
          <p:cNvPr id="40" name="Picture Placeholder 39"/>
          <p:cNvSpPr>
            <a:spLocks noGrp="1"/>
          </p:cNvSpPr>
          <p:nvPr>
            <p:ph type="pic" sz="quarter" idx="67"/>
          </p:nvPr>
        </p:nvSpPr>
        <p:spPr>
          <a:xfrm>
            <a:off x="6096000" y="3657600"/>
            <a:ext cx="2222032" cy="1960304"/>
          </a:xfrm>
          <a:prstGeom prst="rect">
            <a:avLst/>
          </a:prstGeom>
        </p:spPr>
        <p:txBody>
          <a:bodyPr/>
          <a:lstStyle/>
          <a:p>
            <a:endParaRPr lang="en-US" dirty="0"/>
          </a:p>
        </p:txBody>
      </p:sp>
      <p:sp>
        <p:nvSpPr>
          <p:cNvPr id="41" name="Rounded Rectangle 40"/>
          <p:cNvSpPr/>
          <p:nvPr userDrawn="1"/>
        </p:nvSpPr>
        <p:spPr bwMode="auto">
          <a:xfrm>
            <a:off x="228600" y="1219200"/>
            <a:ext cx="3048000" cy="2343150"/>
          </a:xfrm>
          <a:prstGeom prst="roundRect">
            <a:avLst/>
          </a:prstGeom>
          <a:ln>
            <a:headEnd type="none" w="med" len="med"/>
            <a:tailEnd type="none" w="med" len="med"/>
          </a:ln>
        </p:spPr>
        <p:style>
          <a:lnRef idx="1">
            <a:schemeClr val="accent2"/>
          </a:lnRef>
          <a:fillRef idx="2">
            <a:schemeClr val="accent2"/>
          </a:fillRef>
          <a:effectRef idx="1">
            <a:schemeClr val="accent2"/>
          </a:effectRef>
          <a:fontRef idx="minor">
            <a:schemeClr val="dk1"/>
          </a:fontRef>
        </p:style>
        <p:txBody>
          <a:bodyPr vert="horz" wrap="square" lIns="72000" tIns="36000" rIns="0" bIns="0" numCol="1" rtlCol="0" anchor="ctr" anchorCtr="0" compatLnSpc="1">
            <a:prstTxWarp prst="textNoShape">
              <a:avLst/>
            </a:prstTxWarp>
          </a:bodyPr>
          <a:lstStyle/>
          <a:p>
            <a:pPr marL="0" marR="0" lvl="0" indent="0" algn="l" defTabSz="914400" rtl="0" eaLnBrk="0" fontAlgn="base" latinLnBrk="0" hangingPunct="0">
              <a:lnSpc>
                <a:spcPct val="100000"/>
              </a:lnSpc>
              <a:spcBef>
                <a:spcPts val="600"/>
              </a:spcBef>
              <a:spcAft>
                <a:spcPct val="0"/>
              </a:spcAft>
              <a:buClr>
                <a:srgbClr val="587891"/>
              </a:buClr>
              <a:buSzPct val="90000"/>
              <a:buFont typeface="Arial" pitchFamily="34" charset="0"/>
              <a:buNone/>
              <a:tabLst/>
              <a:defRPr/>
            </a:pPr>
            <a:endParaRPr kumimoji="0" lang="en-US" sz="1600" b="0" i="0" u="none" strike="noStrike" kern="0" cap="none" spc="0" normalizeH="0" baseline="0" noProof="0" dirty="0">
              <a:ln>
                <a:noFill/>
              </a:ln>
              <a:solidFill>
                <a:srgbClr val="000000"/>
              </a:solidFill>
              <a:effectLst/>
              <a:uLnTx/>
              <a:uFillTx/>
              <a:latin typeface="+mn-lt"/>
            </a:endParaRPr>
          </a:p>
        </p:txBody>
      </p:sp>
      <p:sp>
        <p:nvSpPr>
          <p:cNvPr id="42" name="Rounded Rectangle 41"/>
          <p:cNvSpPr/>
          <p:nvPr userDrawn="1"/>
        </p:nvSpPr>
        <p:spPr bwMode="auto">
          <a:xfrm>
            <a:off x="228600" y="3600450"/>
            <a:ext cx="3048000" cy="234315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bg1"/>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2" name="Text Placeholder 14"/>
          <p:cNvSpPr>
            <a:spLocks noGrp="1"/>
          </p:cNvSpPr>
          <p:nvPr>
            <p:ph type="body" sz="quarter" idx="68"/>
          </p:nvPr>
        </p:nvSpPr>
        <p:spPr>
          <a:xfrm>
            <a:off x="342900" y="2047875"/>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3" name="Text Placeholder 14"/>
          <p:cNvSpPr>
            <a:spLocks noGrp="1"/>
          </p:cNvSpPr>
          <p:nvPr>
            <p:ph type="body" sz="quarter" idx="69"/>
          </p:nvPr>
        </p:nvSpPr>
        <p:spPr>
          <a:xfrm>
            <a:off x="342900" y="4429125"/>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 Tabs 2">
    <p:spTree>
      <p:nvGrpSpPr>
        <p:cNvPr id="1" name=""/>
        <p:cNvGrpSpPr/>
        <p:nvPr/>
      </p:nvGrpSpPr>
      <p:grpSpPr>
        <a:xfrm>
          <a:off x="0" y="0"/>
          <a:ext cx="0" cy="0"/>
          <a:chOff x="0" y="0"/>
          <a:chExt cx="0" cy="0"/>
        </a:xfrm>
      </p:grpSpPr>
      <p:sp>
        <p:nvSpPr>
          <p:cNvPr id="38" name="Text Placeholder 37"/>
          <p:cNvSpPr>
            <a:spLocks noGrp="1"/>
          </p:cNvSpPr>
          <p:nvPr userDrawn="1">
            <p:ph type="body" sz="quarter" idx="23"/>
          </p:nvPr>
        </p:nvSpPr>
        <p:spPr>
          <a:xfrm>
            <a:off x="3474720" y="1295400"/>
            <a:ext cx="4965094" cy="4571999"/>
          </a:xfrm>
          <a:prstGeom prst="roundRect">
            <a:avLst>
              <a:gd name="adj" fmla="val 5618"/>
            </a:avLst>
          </a:prstGeom>
          <a:ln w="12700"/>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none"/>
        </p:style>
        <p:txBody>
          <a:bodyPr tIns="365760"/>
          <a:lstStyle>
            <a:lvl1pPr marL="0" defTabSz="540000">
              <a:lnSpc>
                <a:spcPct val="100000"/>
              </a:lnSpc>
              <a:spcBef>
                <a:spcPts val="0"/>
              </a:spcBef>
              <a:spcAft>
                <a:spcPts val="0"/>
              </a:spcAft>
              <a:tabLst>
                <a:tab pos="0" algn="l"/>
              </a:tabLst>
              <a:defRPr sz="1600"/>
            </a:lvl1pPr>
            <a:lvl2pPr marL="85725" indent="-85725" defTabSz="540000">
              <a:lnSpc>
                <a:spcPct val="100000"/>
              </a:lnSpc>
              <a:spcBef>
                <a:spcPts val="0"/>
              </a:spcBef>
              <a:spcAft>
                <a:spcPts val="0"/>
              </a:spcAft>
              <a:tabLst>
                <a:tab pos="0" algn="l"/>
              </a:tabLst>
              <a:defRPr sz="1600"/>
            </a:lvl2pPr>
            <a:lvl3pPr marL="266700" indent="-85725" defTabSz="540000">
              <a:lnSpc>
                <a:spcPct val="100000"/>
              </a:lnSpc>
              <a:spcBef>
                <a:spcPts val="0"/>
              </a:spcBef>
              <a:spcAft>
                <a:spcPts val="0"/>
              </a:spcAft>
              <a:tabLst>
                <a:tab pos="0" algn="l"/>
              </a:tabLst>
              <a:defRPr sz="1400"/>
            </a:lvl3pPr>
            <a:lvl4pPr marL="447675" indent="-85725" defTabSz="540000">
              <a:lnSpc>
                <a:spcPct val="100000"/>
              </a:lnSpc>
              <a:spcBef>
                <a:spcPts val="0"/>
              </a:spcBef>
              <a:spcAft>
                <a:spcPts val="0"/>
              </a:spcAft>
              <a:buClr>
                <a:schemeClr val="accent2"/>
              </a:buClr>
              <a:buFont typeface="Arial" pitchFamily="34" charset="0"/>
              <a:buChar char="-"/>
              <a:tabLst>
                <a:tab pos="0" algn="l"/>
              </a:tabLst>
              <a:defRPr sz="1400"/>
            </a:lvl4pPr>
            <a:lvl5pPr marL="628650" indent="-85725" defTabSz="540000">
              <a:lnSpc>
                <a:spcPct val="100000"/>
              </a:lnSpc>
              <a:spcBef>
                <a:spcPts val="0"/>
              </a:spcBef>
              <a:spcAft>
                <a:spcPts val="0"/>
              </a:spcAft>
              <a:tabLst>
                <a:tab pos="0" algn="l"/>
              </a:tabLst>
              <a:defRPr sz="1400"/>
            </a:lvl5pPr>
            <a:lvl7pPr>
              <a:buNone/>
              <a:defRPr/>
            </a:lvl7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36" name="Text Placeholder 35"/>
          <p:cNvSpPr>
            <a:spLocks noGrp="1"/>
          </p:cNvSpPr>
          <p:nvPr userDrawn="1">
            <p:ph type="body" sz="quarter" idx="22" hasCustomPrompt="1"/>
          </p:nvPr>
        </p:nvSpPr>
        <p:spPr>
          <a:xfrm>
            <a:off x="3474719" y="1219200"/>
            <a:ext cx="4983482" cy="445477"/>
          </a:xfrm>
          <a:prstGeom prst="roundRect">
            <a:avLst>
              <a:gd name="adj" fmla="val 39923"/>
            </a:avLst>
          </a:prstGeom>
          <a:gradFill flip="none" rotWithShape="1">
            <a:gsLst>
              <a:gs pos="0">
                <a:schemeClr val="accent1">
                  <a:lumMod val="75000"/>
                </a:schemeClr>
              </a:gs>
              <a:gs pos="80000">
                <a:schemeClr val="accent1">
                  <a:shade val="93000"/>
                  <a:satMod val="130000"/>
                </a:schemeClr>
              </a:gs>
              <a:gs pos="100000">
                <a:schemeClr val="accent1">
                  <a:shade val="94000"/>
                  <a:satMod val="135000"/>
                </a:schemeClr>
              </a:gs>
            </a:gsLst>
            <a:lin ang="10800000" scaled="1"/>
            <a:tileRect/>
          </a:gradFill>
        </p:spPr>
        <p:style>
          <a:lnRef idx="0">
            <a:schemeClr val="accent1"/>
          </a:lnRef>
          <a:fillRef idx="3">
            <a:schemeClr val="accent1"/>
          </a:fillRef>
          <a:effectRef idx="3">
            <a:schemeClr val="accent1"/>
          </a:effectRef>
          <a:fontRef idx="none"/>
        </p:style>
        <p:txBody>
          <a:bodyPr lIns="45720" anchor="ctr"/>
          <a:lstStyle>
            <a:lvl1pPr>
              <a:buNone/>
              <a:defRPr sz="1600" b="1">
                <a:solidFill>
                  <a:schemeClr val="bg1"/>
                </a:solidFill>
              </a:defRPr>
            </a:lvl1pPr>
          </a:lstStyle>
          <a:p>
            <a:pPr lvl="0"/>
            <a:r>
              <a:rPr lang="en-US" noProof="0" dirty="0" smtClean="0"/>
              <a:t>Tab Description - text</a:t>
            </a:r>
            <a:endParaRPr lang="en-US" noProof="0" dirty="0"/>
          </a:p>
        </p:txBody>
      </p:sp>
      <p:sp>
        <p:nvSpPr>
          <p:cNvPr id="40" name="Picture Placeholder 39"/>
          <p:cNvSpPr>
            <a:spLocks noGrp="1"/>
          </p:cNvSpPr>
          <p:nvPr>
            <p:ph type="pic" sz="quarter" idx="67"/>
          </p:nvPr>
        </p:nvSpPr>
        <p:spPr>
          <a:xfrm>
            <a:off x="6096000" y="3657600"/>
            <a:ext cx="2222032" cy="1960304"/>
          </a:xfrm>
          <a:prstGeom prst="rect">
            <a:avLst/>
          </a:prstGeom>
        </p:spPr>
        <p:txBody>
          <a:bodyPr/>
          <a:lstStyle/>
          <a:p>
            <a:endParaRPr lang="en-US" dirty="0"/>
          </a:p>
        </p:txBody>
      </p:sp>
      <p:sp>
        <p:nvSpPr>
          <p:cNvPr id="41" name="Rounded Rectangle 40"/>
          <p:cNvSpPr/>
          <p:nvPr userDrawn="1"/>
        </p:nvSpPr>
        <p:spPr bwMode="auto">
          <a:xfrm>
            <a:off x="228600" y="1219200"/>
            <a:ext cx="3048000" cy="2343150"/>
          </a:xfrm>
          <a:prstGeom prst="roundRect">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3"/>
              </a:solidFill>
            </a:endParaRPr>
          </a:p>
        </p:txBody>
      </p:sp>
      <p:sp>
        <p:nvSpPr>
          <p:cNvPr id="42" name="Rounded Rectangle 41"/>
          <p:cNvSpPr/>
          <p:nvPr userDrawn="1"/>
        </p:nvSpPr>
        <p:spPr bwMode="auto">
          <a:xfrm>
            <a:off x="228600" y="3600450"/>
            <a:ext cx="3048000" cy="2343150"/>
          </a:xfrm>
          <a:prstGeom prst="roundRect">
            <a:avLst/>
          </a:prstGeom>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vert="horz" wrap="square" lIns="72000" tIns="36000" rIns="0" bIns="0" numCol="1" rtlCol="0" anchor="ctr" anchorCtr="0" compatLnSpc="1">
            <a:prstTxWarp prst="textNoShape">
              <a:avLst/>
            </a:prstTxWarp>
          </a:bodyPr>
          <a:lstStyle/>
          <a:p>
            <a:pPr algn="ctr"/>
            <a:endParaRPr lang="en-US" sz="1600" b="1" noProof="0" dirty="0" smtClean="0">
              <a:solidFill>
                <a:schemeClr val="accent6"/>
              </a:solidFill>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2" name="Text Placeholder 14"/>
          <p:cNvSpPr>
            <a:spLocks noGrp="1"/>
          </p:cNvSpPr>
          <p:nvPr>
            <p:ph type="body" sz="quarter" idx="68"/>
          </p:nvPr>
        </p:nvSpPr>
        <p:spPr>
          <a:xfrm>
            <a:off x="342900" y="4429125"/>
            <a:ext cx="2819400" cy="685800"/>
          </a:xfrm>
          <a:prstGeom prst="rect">
            <a:avLst/>
          </a:prstGeom>
        </p:spPr>
        <p:txBody>
          <a:bodyPr anchor="ctr" anchorCtr="0"/>
          <a:lstStyle>
            <a:lvl1pPr algn="ctr">
              <a:buNone/>
              <a:defRPr sz="2000" b="1">
                <a:solidFill>
                  <a:schemeClr val="tx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
        <p:nvSpPr>
          <p:cNvPr id="13" name="Text Placeholder 14"/>
          <p:cNvSpPr>
            <a:spLocks noGrp="1"/>
          </p:cNvSpPr>
          <p:nvPr>
            <p:ph type="body" sz="quarter" idx="69"/>
          </p:nvPr>
        </p:nvSpPr>
        <p:spPr>
          <a:xfrm>
            <a:off x="342900" y="2047875"/>
            <a:ext cx="2819400" cy="685800"/>
          </a:xfrm>
          <a:prstGeom prst="rect">
            <a:avLst/>
          </a:prstGeom>
        </p:spPr>
        <p:txBody>
          <a:bodyPr anchor="ctr" anchorCtr="0"/>
          <a:lstStyle>
            <a:lvl1pPr algn="ctr">
              <a:buNone/>
              <a:defRPr sz="2000" b="1">
                <a:solidFill>
                  <a:schemeClr val="bg1"/>
                </a:solidFill>
              </a:defRPr>
            </a:lvl1pPr>
            <a:lvl2pPr>
              <a:defRPr sz="2000" b="1">
                <a:solidFill>
                  <a:schemeClr val="tx1"/>
                </a:solidFill>
              </a:defRPr>
            </a:lvl2pPr>
            <a:lvl3pPr>
              <a:defRPr sz="2000" b="1">
                <a:solidFill>
                  <a:schemeClr val="tx1"/>
                </a:solidFill>
              </a:defRPr>
            </a:lvl3pPr>
            <a:lvl4pPr>
              <a:defRPr sz="2000" b="1">
                <a:solidFill>
                  <a:schemeClr val="tx1"/>
                </a:solidFill>
              </a:defRPr>
            </a:lvl4pPr>
            <a:lvl5pPr>
              <a:defRPr sz="2000" b="1">
                <a:solidFill>
                  <a:schemeClr val="tx1"/>
                </a:solidFill>
              </a:defRPr>
            </a:lvl5pPr>
          </a:lstStyle>
          <a:p>
            <a:pPr lvl="0"/>
            <a:r>
              <a:rPr lang="en-US" dirty="0" smtClean="0"/>
              <a:t>Click to edit Master text styles</a:t>
            </a:r>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Knowledge Checks Intro">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280194" y="2148774"/>
            <a:ext cx="8583612" cy="256045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Process Introduction">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8" name="Rounded Rectangle 7"/>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2"/>
                </a:solidFill>
              </a:rPr>
              <a:t>1</a:t>
            </a:r>
          </a:p>
        </p:txBody>
      </p:sp>
      <p:sp>
        <p:nvSpPr>
          <p:cNvPr id="9" name="Rounded Rectangle 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10" name="Rounded Rectangle 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11" name="Rounded Rectangle 10"/>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14" name="Rounded Rectangle 1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15" name="Rounded Rectangle 14"/>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16" name="Rounded Rectangle 1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17" name="Rounded Rectangle 16"/>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21" name="Rounded Rectangle 20"/>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22" name="Rounded Rectangle 21"/>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2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Process 1">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8" name="Rounded Rectangle 7"/>
          <p:cNvSpPr/>
          <p:nvPr userDrawn="1"/>
        </p:nvSpPr>
        <p:spPr bwMode="auto">
          <a:xfrm>
            <a:off x="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1</a:t>
            </a:r>
          </a:p>
        </p:txBody>
      </p:sp>
      <p:sp>
        <p:nvSpPr>
          <p:cNvPr id="9" name="Rounded Rectangle 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10" name="Rounded Rectangle 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11" name="Rounded Rectangle 10"/>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14" name="Rounded Rectangle 1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15" name="Rounded Rectangle 14"/>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16" name="Rounded Rectangle 1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17" name="Rounded Rectangle 16"/>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21" name="Rounded Rectangle 20"/>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22" name="Rounded Rectangle 21"/>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2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Process 2">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Rounded Rectangle 18"/>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20" name="Rounded Rectangle 19"/>
          <p:cNvSpPr/>
          <p:nvPr userDrawn="1"/>
        </p:nvSpPr>
        <p:spPr bwMode="auto">
          <a:xfrm>
            <a:off x="4572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2</a:t>
            </a:r>
          </a:p>
        </p:txBody>
      </p:sp>
      <p:sp>
        <p:nvSpPr>
          <p:cNvPr id="25" name="Rounded Rectangle 24"/>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6" name="Rounded Rectangle 25"/>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7" name="Rounded Rectangle 26"/>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28" name="Rounded Rectangle 27"/>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29" name="Rounded Rectangle 28"/>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30" name="Rounded Rectangle 29"/>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1" name="Rounded Rectangle 30"/>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2" name="Rounded Rectangle 31"/>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3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Process 3">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Rounded Rectangle 20"/>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2" name="Rounded Rectangle 21"/>
          <p:cNvSpPr/>
          <p:nvPr userDrawn="1"/>
        </p:nvSpPr>
        <p:spPr bwMode="auto">
          <a:xfrm>
            <a:off x="9144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3</a:t>
            </a:r>
          </a:p>
        </p:txBody>
      </p:sp>
      <p:sp>
        <p:nvSpPr>
          <p:cNvPr id="23" name="Rounded Rectangle 22"/>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4" name="Rounded Rectangle 2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35" name="Rounded Rectangle 34"/>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36" name="Rounded Rectangle 3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37" name="Rounded Rectangle 36"/>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8" name="Rounded Rectangle 37"/>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9" name="Rounded Rectangle 38"/>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40" name="Rounded Rectangle 39"/>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41"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2"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rocess 4">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Rounded Rectangle 1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0" name="Rounded Rectangle 1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5" name="Rounded Rectangle 24"/>
          <p:cNvSpPr/>
          <p:nvPr userDrawn="1"/>
        </p:nvSpPr>
        <p:spPr bwMode="auto">
          <a:xfrm>
            <a:off x="13716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4</a:t>
            </a:r>
          </a:p>
        </p:txBody>
      </p:sp>
      <p:sp>
        <p:nvSpPr>
          <p:cNvPr id="26" name="Rounded Rectangle 25"/>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27" name="Rounded Rectangle 26"/>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28" name="Rounded Rectangle 27"/>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29" name="Rounded Rectangle 28"/>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0" name="Rounded Rectangle 29"/>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1" name="Rounded Rectangle 30"/>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32" name="Rounded Rectangle 31"/>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3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Process 5">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Rounded Rectangle 1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0" name="Rounded Rectangle 1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5" name="Rounded Rectangle 24"/>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6" name="Rounded Rectangle 25"/>
          <p:cNvSpPr/>
          <p:nvPr userDrawn="1"/>
        </p:nvSpPr>
        <p:spPr bwMode="auto">
          <a:xfrm>
            <a:off x="18288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5</a:t>
            </a:r>
          </a:p>
        </p:txBody>
      </p:sp>
      <p:sp>
        <p:nvSpPr>
          <p:cNvPr id="27" name="Rounded Rectangle 26"/>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28" name="Rounded Rectangle 27"/>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29" name="Rounded Rectangle 28"/>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0" name="Rounded Rectangle 29"/>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1" name="Rounded Rectangle 30"/>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32" name="Rounded Rectangle 31"/>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3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rocess 6">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Rounded Rectangle 20"/>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2" name="Rounded Rectangle 21"/>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3" name="Rounded Rectangle 22"/>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4" name="Rounded Rectangle 2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35" name="Rounded Rectangle 34"/>
          <p:cNvSpPr/>
          <p:nvPr userDrawn="1"/>
        </p:nvSpPr>
        <p:spPr bwMode="auto">
          <a:xfrm>
            <a:off x="22860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6</a:t>
            </a:r>
          </a:p>
        </p:txBody>
      </p:sp>
      <p:sp>
        <p:nvSpPr>
          <p:cNvPr id="36" name="Rounded Rectangle 3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37" name="Rounded Rectangle 36"/>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8" name="Rounded Rectangle 37"/>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9" name="Rounded Rectangle 38"/>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40" name="Rounded Rectangle 39"/>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41"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2"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Process 7">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Rounded Rectangle 1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0" name="Rounded Rectangle 1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5" name="Rounded Rectangle 24"/>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6" name="Rounded Rectangle 25"/>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27" name="Rounded Rectangle 26"/>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28" name="Rounded Rectangle 27"/>
          <p:cNvSpPr/>
          <p:nvPr userDrawn="1"/>
        </p:nvSpPr>
        <p:spPr bwMode="auto">
          <a:xfrm>
            <a:off x="27432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7</a:t>
            </a:r>
          </a:p>
        </p:txBody>
      </p:sp>
      <p:sp>
        <p:nvSpPr>
          <p:cNvPr id="29" name="Rounded Rectangle 28"/>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0" name="Rounded Rectangle 29"/>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1" name="Rounded Rectangle 30"/>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32" name="Rounded Rectangle 31"/>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3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Process 8">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Rounded Rectangle 20"/>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2" name="Rounded Rectangle 21"/>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3" name="Rounded Rectangle 22"/>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4" name="Rounded Rectangle 2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35" name="Rounded Rectangle 34"/>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36" name="Rounded Rectangle 3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37" name="Rounded Rectangle 36"/>
          <p:cNvSpPr/>
          <p:nvPr userDrawn="1"/>
        </p:nvSpPr>
        <p:spPr bwMode="auto">
          <a:xfrm>
            <a:off x="32004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8</a:t>
            </a:r>
          </a:p>
        </p:txBody>
      </p:sp>
      <p:sp>
        <p:nvSpPr>
          <p:cNvPr id="38" name="Rounded Rectangle 37"/>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9" name="Rounded Rectangle 38"/>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40" name="Rounded Rectangle 39"/>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41"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2"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Process 9">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Rounded Rectangle 18"/>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0" name="Rounded Rectangle 19"/>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5" name="Rounded Rectangle 24"/>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6" name="Rounded Rectangle 25"/>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27" name="Rounded Rectangle 26"/>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28" name="Rounded Rectangle 27"/>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29" name="Rounded Rectangle 28"/>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0" name="Rounded Rectangle 29"/>
          <p:cNvSpPr/>
          <p:nvPr userDrawn="1"/>
        </p:nvSpPr>
        <p:spPr bwMode="auto">
          <a:xfrm>
            <a:off x="36576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9</a:t>
            </a:r>
          </a:p>
        </p:txBody>
      </p:sp>
      <p:sp>
        <p:nvSpPr>
          <p:cNvPr id="31" name="Rounded Rectangle 30"/>
          <p:cNvSpPr/>
          <p:nvPr userDrawn="1"/>
        </p:nvSpPr>
        <p:spPr bwMode="auto">
          <a:xfrm>
            <a:off x="4114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10</a:t>
            </a:r>
          </a:p>
        </p:txBody>
      </p:sp>
      <p:sp>
        <p:nvSpPr>
          <p:cNvPr id="32" name="Rounded Rectangle 31"/>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33" name="Text Placeholder 14"/>
          <p:cNvSpPr>
            <a:spLocks noGrp="1"/>
          </p:cNvSpPr>
          <p:nvPr>
            <p:ph type="body" sz="quarter" idx="10"/>
          </p:nvPr>
        </p:nvSpPr>
        <p:spPr>
          <a:xfrm>
            <a:off x="152400" y="914400"/>
            <a:ext cx="3200400" cy="5334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4" name="Picture Placeholder 16"/>
          <p:cNvSpPr>
            <a:spLocks noGrp="1"/>
          </p:cNvSpPr>
          <p:nvPr>
            <p:ph type="pic" sz="quarter" idx="11"/>
          </p:nvPr>
        </p:nvSpPr>
        <p:spPr>
          <a:xfrm>
            <a:off x="3429000" y="914400"/>
            <a:ext cx="5486400" cy="5334000"/>
          </a:xfrm>
          <a:prstGeom prst="rect">
            <a:avLst/>
          </a:prstGeom>
        </p:spPr>
        <p:txBody>
          <a:body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pic>
        <p:nvPicPr>
          <p:cNvPr id="33" name="Picture 32" descr="PowerOfWe.jpg"/>
          <p:cNvPicPr>
            <a:picLocks noChangeAspect="1"/>
          </p:cNvPicPr>
          <p:nvPr userDrawn="1"/>
        </p:nvPicPr>
        <p:blipFill>
          <a:blip r:embed="rId2" cstate="print"/>
          <a:stretch>
            <a:fillRect/>
          </a:stretch>
        </p:blipFill>
        <p:spPr>
          <a:xfrm>
            <a:off x="1005840" y="1905001"/>
            <a:ext cx="2194560" cy="867108"/>
          </a:xfrm>
          <a:prstGeom prst="rect">
            <a:avLst/>
          </a:prstGeom>
        </p:spPr>
      </p:pic>
      <p:sp>
        <p:nvSpPr>
          <p:cNvPr id="35" name="Rectangle 34"/>
          <p:cNvSpPr/>
          <p:nvPr/>
        </p:nvSpPr>
        <p:spPr bwMode="white">
          <a:xfrm>
            <a:off x="0" y="3169920"/>
            <a:ext cx="9144000" cy="29260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a:xfrm>
            <a:off x="6858000" y="6537325"/>
            <a:ext cx="762000" cy="244475"/>
          </a:xfrm>
          <a:prstGeom prst="rect">
            <a:avLst/>
          </a:prstGeom>
        </p:spPr>
        <p:txBody>
          <a:bodyPr/>
          <a:lstStyle/>
          <a:p>
            <a:fld id="{423BD419-6049-4DB5-B5BA-D2BCF73E2824}" type="datetime1">
              <a:rPr lang="en-US" smtClean="0"/>
              <a:pPr/>
              <a:t>7/17/2014</a:t>
            </a:fld>
            <a:endParaRPr lang="en-US"/>
          </a:p>
        </p:txBody>
      </p:sp>
      <p:sp>
        <p:nvSpPr>
          <p:cNvPr id="7" name="Rectangle 42"/>
          <p:cNvSpPr>
            <a:spLocks noChangeArrowheads="1"/>
          </p:cNvSpPr>
          <p:nvPr/>
        </p:nvSpPr>
        <p:spPr bwMode="invGray">
          <a:xfrm flipH="1">
            <a:off x="0" y="-6349"/>
            <a:ext cx="9144000" cy="365125"/>
          </a:xfrm>
          <a:prstGeom prst="rect">
            <a:avLst/>
          </a:prstGeom>
          <a:gradFill rotWithShape="1">
            <a:gsLst>
              <a:gs pos="0">
                <a:srgbClr val="91050F"/>
              </a:gs>
              <a:gs pos="100000">
                <a:srgbClr val="D10811"/>
              </a:gs>
            </a:gsLst>
            <a:lin ang="0" scaled="1"/>
          </a:gradFill>
          <a:ln w="9525">
            <a:noFill/>
            <a:miter lim="800000"/>
            <a:headEnd/>
            <a:tailEnd/>
          </a:ln>
        </p:spPr>
        <p:txBody>
          <a:bodyPr wrap="none" anchor="ctr"/>
          <a:lstStyle/>
          <a:p>
            <a:pPr>
              <a:defRPr/>
            </a:pPr>
            <a:endParaRPr lang="en-US">
              <a:solidFill>
                <a:schemeClr val="tx1"/>
              </a:solidFill>
              <a:latin typeface="Arial" charset="0"/>
            </a:endParaRPr>
          </a:p>
        </p:txBody>
      </p:sp>
      <p:grpSp>
        <p:nvGrpSpPr>
          <p:cNvPr id="8" name="Group 97"/>
          <p:cNvGrpSpPr>
            <a:grpSpLocks/>
          </p:cNvGrpSpPr>
          <p:nvPr/>
        </p:nvGrpSpPr>
        <p:grpSpPr bwMode="auto">
          <a:xfrm>
            <a:off x="2324100" y="-6351"/>
            <a:ext cx="6821488" cy="365760"/>
            <a:chOff x="3784600" y="0"/>
            <a:chExt cx="5359400" cy="281857"/>
          </a:xfrm>
        </p:grpSpPr>
        <p:sp>
          <p:nvSpPr>
            <p:cNvPr id="9" name="Rectangle 496"/>
            <p:cNvSpPr>
              <a:spLocks noChangeArrowheads="1"/>
            </p:cNvSpPr>
            <p:nvPr/>
          </p:nvSpPr>
          <p:spPr bwMode="invGray">
            <a:xfrm>
              <a:off x="4100153" y="0"/>
              <a:ext cx="305574" cy="274374"/>
            </a:xfrm>
            <a:prstGeom prst="rect">
              <a:avLst/>
            </a:prstGeom>
            <a:solidFill>
              <a:srgbClr val="D10811">
                <a:alpha val="70195"/>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0" name="Rectangle 497"/>
            <p:cNvSpPr>
              <a:spLocks noChangeArrowheads="1"/>
            </p:cNvSpPr>
            <p:nvPr/>
          </p:nvSpPr>
          <p:spPr bwMode="invGray">
            <a:xfrm>
              <a:off x="3784600" y="0"/>
              <a:ext cx="304327" cy="274374"/>
            </a:xfrm>
            <a:prstGeom prst="rect">
              <a:avLst/>
            </a:prstGeom>
            <a:solidFill>
              <a:srgbClr val="D10811">
                <a:alpha val="59999"/>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1" name="Rectangle 498"/>
            <p:cNvSpPr>
              <a:spLocks noChangeArrowheads="1"/>
            </p:cNvSpPr>
            <p:nvPr/>
          </p:nvSpPr>
          <p:spPr bwMode="invGray">
            <a:xfrm>
              <a:off x="8519131" y="0"/>
              <a:ext cx="624869" cy="278115"/>
            </a:xfrm>
            <a:prstGeom prst="rect">
              <a:avLst/>
            </a:prstGeom>
            <a:solidFill>
              <a:srgbClr val="D10811">
                <a:alpha val="45882"/>
              </a:srgbClr>
            </a:solidFill>
            <a:ln w="9525" algn="ctr">
              <a:noFill/>
              <a:miter lim="800000"/>
              <a:headEnd/>
              <a:tailEnd/>
            </a:ln>
          </p:spPr>
          <p:txBody>
            <a:bodyPr wrap="none" anchor="ctr"/>
            <a:lstStyle/>
            <a:p>
              <a:pPr>
                <a:defRPr/>
              </a:pPr>
              <a:endParaRPr lang="en-US">
                <a:solidFill>
                  <a:schemeClr val="tx1"/>
                </a:solidFill>
                <a:latin typeface="Arial" charset="0"/>
              </a:endParaRPr>
            </a:p>
          </p:txBody>
        </p:sp>
        <p:sp>
          <p:nvSpPr>
            <p:cNvPr id="12" name="Rectangle 499"/>
            <p:cNvSpPr>
              <a:spLocks noChangeArrowheads="1"/>
            </p:cNvSpPr>
            <p:nvPr/>
          </p:nvSpPr>
          <p:spPr bwMode="invGray">
            <a:xfrm>
              <a:off x="7875554" y="0"/>
              <a:ext cx="304327" cy="274374"/>
            </a:xfrm>
            <a:prstGeom prst="rect">
              <a:avLst/>
            </a:prstGeom>
            <a:solidFill>
              <a:srgbClr val="D10811">
                <a:alpha val="79999"/>
              </a:srgbClr>
            </a:solidFill>
            <a:ln w="9525" algn="ctr">
              <a:noFill/>
              <a:miter lim="800000"/>
              <a:headEnd/>
              <a:tailEnd/>
            </a:ln>
          </p:spPr>
          <p:txBody>
            <a:bodyPr wrap="none" anchor="ctr"/>
            <a:lstStyle/>
            <a:p>
              <a:pPr>
                <a:defRPr/>
              </a:pPr>
              <a:endParaRPr lang="en-US">
                <a:solidFill>
                  <a:schemeClr val="tx1"/>
                </a:solidFill>
                <a:latin typeface="Arial" charset="0"/>
              </a:endParaRPr>
            </a:p>
          </p:txBody>
        </p:sp>
        <p:sp>
          <p:nvSpPr>
            <p:cNvPr id="13" name="Rectangle 500"/>
            <p:cNvSpPr>
              <a:spLocks noChangeArrowheads="1"/>
            </p:cNvSpPr>
            <p:nvPr/>
          </p:nvSpPr>
          <p:spPr bwMode="invGray">
            <a:xfrm>
              <a:off x="5677914" y="0"/>
              <a:ext cx="305575" cy="274374"/>
            </a:xfrm>
            <a:prstGeom prst="rect">
              <a:avLst/>
            </a:prstGeom>
            <a:solidFill>
              <a:srgbClr val="D10811">
                <a:alpha val="79999"/>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4" name="Rectangle 501"/>
            <p:cNvSpPr>
              <a:spLocks noChangeArrowheads="1"/>
            </p:cNvSpPr>
            <p:nvPr/>
          </p:nvSpPr>
          <p:spPr bwMode="invGray">
            <a:xfrm>
              <a:off x="5362362" y="0"/>
              <a:ext cx="305574" cy="274374"/>
            </a:xfrm>
            <a:prstGeom prst="rect">
              <a:avLst/>
            </a:prstGeom>
            <a:solidFill>
              <a:srgbClr val="D10811">
                <a:alpha val="70195"/>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5" name="Rectangle 602"/>
            <p:cNvSpPr>
              <a:spLocks noChangeArrowheads="1"/>
            </p:cNvSpPr>
            <p:nvPr/>
          </p:nvSpPr>
          <p:spPr bwMode="invGray">
            <a:xfrm>
              <a:off x="6962573" y="1"/>
              <a:ext cx="922959" cy="281856"/>
            </a:xfrm>
            <a:prstGeom prst="rect">
              <a:avLst/>
            </a:prstGeom>
            <a:solidFill>
              <a:srgbClr val="D10811"/>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6" name="Rectangle 609"/>
            <p:cNvSpPr>
              <a:spLocks noChangeArrowheads="1"/>
            </p:cNvSpPr>
            <p:nvPr/>
          </p:nvSpPr>
          <p:spPr bwMode="invGray">
            <a:xfrm>
              <a:off x="6166833" y="0"/>
              <a:ext cx="305575" cy="274374"/>
            </a:xfrm>
            <a:prstGeom prst="rect">
              <a:avLst/>
            </a:prstGeom>
            <a:solidFill>
              <a:srgbClr val="D10811">
                <a:alpha val="38039"/>
              </a:srgbClr>
            </a:solidFill>
            <a:ln w="9525">
              <a:noFill/>
              <a:miter lim="800000"/>
              <a:headEnd/>
              <a:tailEnd/>
            </a:ln>
          </p:spPr>
          <p:txBody>
            <a:bodyPr wrap="none" anchor="ctr"/>
            <a:lstStyle/>
            <a:p>
              <a:pPr>
                <a:defRPr/>
              </a:pPr>
              <a:endParaRPr lang="en-US">
                <a:solidFill>
                  <a:schemeClr val="tx1"/>
                </a:solidFill>
                <a:latin typeface="Arial" charset="0"/>
              </a:endParaRPr>
            </a:p>
          </p:txBody>
        </p:sp>
      </p:grpSp>
      <p:grpSp>
        <p:nvGrpSpPr>
          <p:cNvPr id="17" name="Group 97"/>
          <p:cNvGrpSpPr>
            <a:grpSpLocks/>
          </p:cNvGrpSpPr>
          <p:nvPr/>
        </p:nvGrpSpPr>
        <p:grpSpPr bwMode="auto">
          <a:xfrm>
            <a:off x="2322515" y="-6349"/>
            <a:ext cx="6821487" cy="352425"/>
            <a:chOff x="3784600" y="0"/>
            <a:chExt cx="5359400" cy="276868"/>
          </a:xfrm>
        </p:grpSpPr>
        <p:sp>
          <p:nvSpPr>
            <p:cNvPr id="18" name="Rectangle 496"/>
            <p:cNvSpPr>
              <a:spLocks noChangeArrowheads="1"/>
            </p:cNvSpPr>
            <p:nvPr/>
          </p:nvSpPr>
          <p:spPr bwMode="invGray">
            <a:xfrm>
              <a:off x="4100152" y="0"/>
              <a:ext cx="305575" cy="274374"/>
            </a:xfrm>
            <a:prstGeom prst="rect">
              <a:avLst/>
            </a:prstGeom>
            <a:solidFill>
              <a:srgbClr val="D10811">
                <a:alpha val="70195"/>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19" name="Rectangle 497"/>
            <p:cNvSpPr>
              <a:spLocks noChangeArrowheads="1"/>
            </p:cNvSpPr>
            <p:nvPr/>
          </p:nvSpPr>
          <p:spPr bwMode="invGray">
            <a:xfrm>
              <a:off x="3784600" y="0"/>
              <a:ext cx="304327" cy="274374"/>
            </a:xfrm>
            <a:prstGeom prst="rect">
              <a:avLst/>
            </a:prstGeom>
            <a:solidFill>
              <a:srgbClr val="D10811">
                <a:alpha val="59999"/>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20" name="Rectangle 498"/>
            <p:cNvSpPr>
              <a:spLocks noChangeArrowheads="1"/>
            </p:cNvSpPr>
            <p:nvPr/>
          </p:nvSpPr>
          <p:spPr bwMode="invGray">
            <a:xfrm>
              <a:off x="8519132" y="0"/>
              <a:ext cx="624868" cy="276868"/>
            </a:xfrm>
            <a:prstGeom prst="rect">
              <a:avLst/>
            </a:prstGeom>
            <a:solidFill>
              <a:srgbClr val="D10811">
                <a:alpha val="45882"/>
              </a:srgbClr>
            </a:solidFill>
            <a:ln w="9525" algn="ctr">
              <a:noFill/>
              <a:miter lim="800000"/>
              <a:headEnd/>
              <a:tailEnd/>
            </a:ln>
          </p:spPr>
          <p:txBody>
            <a:bodyPr wrap="none" anchor="ctr"/>
            <a:lstStyle/>
            <a:p>
              <a:pPr>
                <a:defRPr/>
              </a:pPr>
              <a:endParaRPr lang="en-US">
                <a:solidFill>
                  <a:schemeClr val="tx1"/>
                </a:solidFill>
                <a:latin typeface="Arial" charset="0"/>
              </a:endParaRPr>
            </a:p>
          </p:txBody>
        </p:sp>
        <p:sp>
          <p:nvSpPr>
            <p:cNvPr id="21" name="Rectangle 499"/>
            <p:cNvSpPr>
              <a:spLocks noChangeArrowheads="1"/>
            </p:cNvSpPr>
            <p:nvPr/>
          </p:nvSpPr>
          <p:spPr bwMode="invGray">
            <a:xfrm>
              <a:off x="7875555" y="0"/>
              <a:ext cx="304327" cy="274374"/>
            </a:xfrm>
            <a:prstGeom prst="rect">
              <a:avLst/>
            </a:prstGeom>
            <a:solidFill>
              <a:srgbClr val="D10811">
                <a:alpha val="79999"/>
              </a:srgbClr>
            </a:solidFill>
            <a:ln w="9525" algn="ctr">
              <a:noFill/>
              <a:miter lim="800000"/>
              <a:headEnd/>
              <a:tailEnd/>
            </a:ln>
          </p:spPr>
          <p:txBody>
            <a:bodyPr wrap="none" anchor="ctr"/>
            <a:lstStyle/>
            <a:p>
              <a:pPr>
                <a:defRPr/>
              </a:pPr>
              <a:endParaRPr lang="en-US">
                <a:solidFill>
                  <a:schemeClr val="tx1"/>
                </a:solidFill>
                <a:latin typeface="Arial" charset="0"/>
              </a:endParaRPr>
            </a:p>
          </p:txBody>
        </p:sp>
        <p:sp>
          <p:nvSpPr>
            <p:cNvPr id="22" name="Rectangle 500"/>
            <p:cNvSpPr>
              <a:spLocks noChangeArrowheads="1"/>
            </p:cNvSpPr>
            <p:nvPr/>
          </p:nvSpPr>
          <p:spPr bwMode="invGray">
            <a:xfrm>
              <a:off x="5677914" y="0"/>
              <a:ext cx="305574" cy="274374"/>
            </a:xfrm>
            <a:prstGeom prst="rect">
              <a:avLst/>
            </a:prstGeom>
            <a:solidFill>
              <a:srgbClr val="D10811">
                <a:alpha val="79999"/>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23" name="Rectangle 501"/>
            <p:cNvSpPr>
              <a:spLocks noChangeArrowheads="1"/>
            </p:cNvSpPr>
            <p:nvPr/>
          </p:nvSpPr>
          <p:spPr bwMode="invGray">
            <a:xfrm>
              <a:off x="5362361" y="0"/>
              <a:ext cx="305575" cy="274374"/>
            </a:xfrm>
            <a:prstGeom prst="rect">
              <a:avLst/>
            </a:prstGeom>
            <a:solidFill>
              <a:srgbClr val="D10811">
                <a:alpha val="70195"/>
              </a:srgbClr>
            </a:solidFill>
            <a:ln w="9525">
              <a:noFill/>
              <a:miter lim="800000"/>
              <a:headEnd/>
              <a:tailEnd/>
            </a:ln>
          </p:spPr>
          <p:txBody>
            <a:bodyPr wrap="none" anchor="ctr"/>
            <a:lstStyle/>
            <a:p>
              <a:pPr>
                <a:defRPr/>
              </a:pPr>
              <a:endParaRPr lang="en-US">
                <a:solidFill>
                  <a:schemeClr val="tx1"/>
                </a:solidFill>
                <a:latin typeface="Arial" charset="0"/>
              </a:endParaRPr>
            </a:p>
          </p:txBody>
        </p:sp>
        <p:sp>
          <p:nvSpPr>
            <p:cNvPr id="24" name="Rectangle 609"/>
            <p:cNvSpPr>
              <a:spLocks noChangeArrowheads="1"/>
            </p:cNvSpPr>
            <p:nvPr/>
          </p:nvSpPr>
          <p:spPr bwMode="invGray">
            <a:xfrm>
              <a:off x="6166833" y="0"/>
              <a:ext cx="305574" cy="274374"/>
            </a:xfrm>
            <a:prstGeom prst="rect">
              <a:avLst/>
            </a:prstGeom>
            <a:solidFill>
              <a:srgbClr val="D10811">
                <a:alpha val="38039"/>
              </a:srgbClr>
            </a:solidFill>
            <a:ln w="9525">
              <a:noFill/>
              <a:miter lim="800000"/>
              <a:headEnd/>
              <a:tailEnd/>
            </a:ln>
          </p:spPr>
          <p:txBody>
            <a:bodyPr wrap="none" anchor="ctr"/>
            <a:lstStyle/>
            <a:p>
              <a:pPr>
                <a:defRPr/>
              </a:pPr>
              <a:endParaRPr lang="en-US">
                <a:solidFill>
                  <a:schemeClr val="tx1"/>
                </a:solidFill>
                <a:latin typeface="Arial" charset="0"/>
              </a:endParaRPr>
            </a:p>
          </p:txBody>
        </p:sp>
      </p:grpSp>
      <p:cxnSp>
        <p:nvCxnSpPr>
          <p:cNvPr id="31" name="Straight Connector 30"/>
          <p:cNvCxnSpPr/>
          <p:nvPr/>
        </p:nvCxnSpPr>
        <p:spPr bwMode="ltGray">
          <a:xfrm>
            <a:off x="0" y="3171825"/>
            <a:ext cx="913923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1682496" y="3429000"/>
            <a:ext cx="6089904" cy="1365504"/>
          </a:xfrm>
        </p:spPr>
        <p:txBody>
          <a:bodyPr>
            <a:noAutofit/>
          </a:bodyPr>
          <a:lstStyle/>
          <a:p>
            <a:r>
              <a:rPr lang="en-US" smtClean="0"/>
              <a:t>Click to edit Master title style</a:t>
            </a:r>
            <a:endParaRPr lang="en-US"/>
          </a:p>
        </p:txBody>
      </p:sp>
      <p:sp>
        <p:nvSpPr>
          <p:cNvPr id="3" name="Subtitle 2"/>
          <p:cNvSpPr>
            <a:spLocks noGrp="1"/>
          </p:cNvSpPr>
          <p:nvPr>
            <p:ph type="subTitle" idx="1"/>
          </p:nvPr>
        </p:nvSpPr>
        <p:spPr>
          <a:xfrm>
            <a:off x="1676400" y="4876800"/>
            <a:ext cx="6089904" cy="990600"/>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cxnSp>
        <p:nvCxnSpPr>
          <p:cNvPr id="32" name="Straight Connector 31"/>
          <p:cNvCxnSpPr/>
          <p:nvPr/>
        </p:nvCxnSpPr>
        <p:spPr bwMode="ltGray">
          <a:xfrm>
            <a:off x="0" y="6100763"/>
            <a:ext cx="9139238"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7421754"/>
      </p:ext>
    </p:extLst>
  </p:cSld>
  <p:clrMapOvr>
    <a:masterClrMapping/>
  </p:clrMapOvr>
  <p:transition>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Process 10">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Rounded Rectangle 20"/>
          <p:cNvSpPr/>
          <p:nvPr userDrawn="1"/>
        </p:nvSpPr>
        <p:spPr bwMode="auto">
          <a:xfrm>
            <a:off x="457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2</a:t>
            </a:r>
          </a:p>
        </p:txBody>
      </p:sp>
      <p:sp>
        <p:nvSpPr>
          <p:cNvPr id="22" name="Rounded Rectangle 21"/>
          <p:cNvSpPr/>
          <p:nvPr userDrawn="1"/>
        </p:nvSpPr>
        <p:spPr bwMode="auto">
          <a:xfrm>
            <a:off x="914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3</a:t>
            </a:r>
          </a:p>
        </p:txBody>
      </p:sp>
      <p:sp>
        <p:nvSpPr>
          <p:cNvPr id="23" name="Rounded Rectangle 22"/>
          <p:cNvSpPr/>
          <p:nvPr userDrawn="1"/>
        </p:nvSpPr>
        <p:spPr bwMode="auto">
          <a:xfrm>
            <a:off x="1371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4</a:t>
            </a:r>
          </a:p>
        </p:txBody>
      </p:sp>
      <p:sp>
        <p:nvSpPr>
          <p:cNvPr id="24" name="Rounded Rectangle 23"/>
          <p:cNvSpPr/>
          <p:nvPr userDrawn="1"/>
        </p:nvSpPr>
        <p:spPr bwMode="auto">
          <a:xfrm>
            <a:off x="18288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5</a:t>
            </a:r>
          </a:p>
        </p:txBody>
      </p:sp>
      <p:sp>
        <p:nvSpPr>
          <p:cNvPr id="35" name="Rounded Rectangle 34"/>
          <p:cNvSpPr/>
          <p:nvPr userDrawn="1"/>
        </p:nvSpPr>
        <p:spPr bwMode="auto">
          <a:xfrm>
            <a:off x="22860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6</a:t>
            </a:r>
          </a:p>
        </p:txBody>
      </p:sp>
      <p:sp>
        <p:nvSpPr>
          <p:cNvPr id="36" name="Rounded Rectangle 35"/>
          <p:cNvSpPr/>
          <p:nvPr userDrawn="1"/>
        </p:nvSpPr>
        <p:spPr bwMode="auto">
          <a:xfrm>
            <a:off x="27432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7</a:t>
            </a:r>
          </a:p>
        </p:txBody>
      </p:sp>
      <p:sp>
        <p:nvSpPr>
          <p:cNvPr id="37" name="Rounded Rectangle 36"/>
          <p:cNvSpPr/>
          <p:nvPr userDrawn="1"/>
        </p:nvSpPr>
        <p:spPr bwMode="auto">
          <a:xfrm>
            <a:off x="32004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8</a:t>
            </a:r>
          </a:p>
        </p:txBody>
      </p:sp>
      <p:sp>
        <p:nvSpPr>
          <p:cNvPr id="38" name="Rounded Rectangle 37"/>
          <p:cNvSpPr/>
          <p:nvPr userDrawn="1"/>
        </p:nvSpPr>
        <p:spPr bwMode="auto">
          <a:xfrm>
            <a:off x="365760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9</a:t>
            </a:r>
          </a:p>
        </p:txBody>
      </p:sp>
      <p:sp>
        <p:nvSpPr>
          <p:cNvPr id="39" name="Rounded Rectangle 38"/>
          <p:cNvSpPr/>
          <p:nvPr userDrawn="1"/>
        </p:nvSpPr>
        <p:spPr bwMode="auto">
          <a:xfrm>
            <a:off x="4114800" y="6400800"/>
            <a:ext cx="457200" cy="457200"/>
          </a:xfrm>
          <a:prstGeom prst="roundRect">
            <a:avLst/>
          </a:prstGeom>
          <a:ln>
            <a:headEnd type="none" w="med" len="med"/>
            <a:tailEnd type="none" w="med" len="med"/>
          </a:ln>
        </p:spPr>
        <p:style>
          <a:lnRef idx="2">
            <a:schemeClr val="accent2">
              <a:shade val="50000"/>
            </a:schemeClr>
          </a:lnRef>
          <a:fillRef idx="1">
            <a:schemeClr val="accent2"/>
          </a:fillRef>
          <a:effectRef idx="0">
            <a:schemeClr val="accent2"/>
          </a:effectRef>
          <a:fontRef idx="minor">
            <a:schemeClr val="lt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bg1"/>
                </a:solidFill>
              </a:rPr>
              <a:t>10</a:t>
            </a:r>
          </a:p>
        </p:txBody>
      </p:sp>
      <p:sp>
        <p:nvSpPr>
          <p:cNvPr id="40" name="Rounded Rectangle 39"/>
          <p:cNvSpPr/>
          <p:nvPr userDrawn="1"/>
        </p:nvSpPr>
        <p:spPr bwMode="auto">
          <a:xfrm>
            <a:off x="0" y="6400800"/>
            <a:ext cx="457200" cy="457200"/>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72000" tIns="36000" rIns="0" bIns="0" numCol="1" rtlCol="0" anchor="ctr" anchorCtr="0" compatLnSpc="1">
            <a:prstTxWarp prst="textNoShape">
              <a:avLst/>
            </a:prstTxWarp>
          </a:bodyPr>
          <a:lstStyle/>
          <a:p>
            <a:pPr algn="ctr"/>
            <a:r>
              <a:rPr lang="en-US" sz="1600" b="1" noProof="0" dirty="0" smtClean="0">
                <a:solidFill>
                  <a:schemeClr val="accent6"/>
                </a:solidFill>
              </a:rPr>
              <a:t>1</a:t>
            </a:r>
          </a:p>
        </p:txBody>
      </p:sp>
      <p:sp>
        <p:nvSpPr>
          <p:cNvPr id="41" name="Text Placeholder 14"/>
          <p:cNvSpPr>
            <a:spLocks noGrp="1"/>
          </p:cNvSpPr>
          <p:nvPr>
            <p:ph type="body" sz="quarter" idx="10"/>
          </p:nvPr>
        </p:nvSpPr>
        <p:spPr>
          <a:xfrm>
            <a:off x="152400" y="914400"/>
            <a:ext cx="3200400" cy="5334000"/>
          </a:xfrm>
          <a:prstGeom prst="rect">
            <a:avLst/>
          </a:prstGeom>
        </p:spPr>
        <p:txBody>
          <a:bodyPr/>
          <a:lstStyle>
            <a:lvl1pPr>
              <a:buClr>
                <a:schemeClr val="accent1"/>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2" name="Picture Placeholder 16"/>
          <p:cNvSpPr>
            <a:spLocks noGrp="1"/>
          </p:cNvSpPr>
          <p:nvPr>
            <p:ph type="pic" sz="quarter" idx="11"/>
          </p:nvPr>
        </p:nvSpPr>
        <p:spPr>
          <a:xfrm>
            <a:off x="3429000" y="914400"/>
            <a:ext cx="5486400" cy="5334000"/>
          </a:xfrm>
          <a:prstGeom prst="rect">
            <a:avLst/>
          </a:prstGeom>
        </p:spPr>
        <p:txBody>
          <a:bodyPr/>
          <a:lstStyle>
            <a:lvl1pPr marL="0" indent="0">
              <a:buNone/>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Labled Graphic 1">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9" name="Picture Placeholder 16"/>
          <p:cNvSpPr>
            <a:spLocks noGrp="1"/>
          </p:cNvSpPr>
          <p:nvPr>
            <p:ph type="pic" sz="quarter" idx="11"/>
          </p:nvPr>
        </p:nvSpPr>
        <p:spPr>
          <a:xfrm>
            <a:off x="152400" y="889000"/>
            <a:ext cx="8763000" cy="5283200"/>
          </a:xfrm>
          <a:prstGeom prst="rect">
            <a:avLst/>
          </a:prstGeom>
        </p:spPr>
        <p:txBody>
          <a:bodyPr/>
          <a:lstStyle>
            <a:lvl1pPr>
              <a:buNone/>
              <a:defRPr/>
            </a:lvl1pPr>
          </a:lstStyle>
          <a:p>
            <a:endParaRPr lang="en-US" dirty="0"/>
          </a:p>
        </p:txBody>
      </p:sp>
      <p:sp>
        <p:nvSpPr>
          <p:cNvPr id="20" name="Oval 19"/>
          <p:cNvSpPr/>
          <p:nvPr userDrawn="1"/>
        </p:nvSpPr>
        <p:spPr bwMode="auto">
          <a:xfrm>
            <a:off x="1524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25" name="Text Placeholder 18"/>
          <p:cNvSpPr>
            <a:spLocks noGrp="1"/>
          </p:cNvSpPr>
          <p:nvPr>
            <p:ph type="body" sz="quarter" idx="12" hasCustomPrompt="1"/>
          </p:nvPr>
        </p:nvSpPr>
        <p:spPr>
          <a:xfrm>
            <a:off x="609600" y="6274725"/>
            <a:ext cx="838200" cy="304800"/>
          </a:xfrm>
          <a:prstGeom prst="rect">
            <a:avLst/>
          </a:prstGeom>
        </p:spPr>
        <p:txBody>
          <a:bodyPr/>
          <a:lstStyle>
            <a:lvl1pPr>
              <a:buNone/>
              <a:defRPr baseline="0"/>
            </a:lvl1pPr>
            <a:lvl5pPr>
              <a:defRPr/>
            </a:lvl5pPr>
          </a:lstStyle>
          <a:p>
            <a:pPr lvl="0"/>
            <a:r>
              <a:rPr lang="en-US" dirty="0" smtClean="0"/>
              <a:t>Label 1</a:t>
            </a:r>
            <a:endParaRPr lang="en-US" dirty="0"/>
          </a:p>
        </p:txBody>
      </p:sp>
      <p:sp>
        <p:nvSpPr>
          <p:cNvPr id="26" name="Oval 25"/>
          <p:cNvSpPr/>
          <p:nvPr userDrawn="1"/>
        </p:nvSpPr>
        <p:spPr bwMode="auto">
          <a:xfrm>
            <a:off x="15240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27" name="Text Placeholder 18"/>
          <p:cNvSpPr>
            <a:spLocks noGrp="1"/>
          </p:cNvSpPr>
          <p:nvPr>
            <p:ph type="body" sz="quarter" idx="13" hasCustomPrompt="1"/>
          </p:nvPr>
        </p:nvSpPr>
        <p:spPr>
          <a:xfrm>
            <a:off x="1981200" y="6274725"/>
            <a:ext cx="838200" cy="304800"/>
          </a:xfrm>
          <a:prstGeom prst="rect">
            <a:avLst/>
          </a:prstGeom>
        </p:spPr>
        <p:txBody>
          <a:bodyPr/>
          <a:lstStyle>
            <a:lvl1pPr>
              <a:buNone/>
              <a:defRPr baseline="0"/>
            </a:lvl1pPr>
            <a:lvl5pPr>
              <a:defRPr/>
            </a:lvl5pPr>
          </a:lstStyle>
          <a:p>
            <a:pPr lvl="0"/>
            <a:r>
              <a:rPr lang="en-US" dirty="0" smtClean="0"/>
              <a:t>Label 2</a:t>
            </a:r>
            <a:endParaRPr lang="en-US" dirty="0"/>
          </a:p>
        </p:txBody>
      </p:sp>
      <p:sp>
        <p:nvSpPr>
          <p:cNvPr id="28" name="Oval 27"/>
          <p:cNvSpPr/>
          <p:nvPr userDrawn="1"/>
        </p:nvSpPr>
        <p:spPr bwMode="auto">
          <a:xfrm>
            <a:off x="28956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29" name="Text Placeholder 18"/>
          <p:cNvSpPr>
            <a:spLocks noGrp="1"/>
          </p:cNvSpPr>
          <p:nvPr>
            <p:ph type="body" sz="quarter" idx="14" hasCustomPrompt="1"/>
          </p:nvPr>
        </p:nvSpPr>
        <p:spPr>
          <a:xfrm>
            <a:off x="3352800" y="6274725"/>
            <a:ext cx="838200" cy="304800"/>
          </a:xfrm>
          <a:prstGeom prst="rect">
            <a:avLst/>
          </a:prstGeom>
        </p:spPr>
        <p:txBody>
          <a:bodyPr/>
          <a:lstStyle>
            <a:lvl1pPr>
              <a:buNone/>
              <a:defRPr baseline="0"/>
            </a:lvl1pPr>
            <a:lvl5pPr>
              <a:defRPr/>
            </a:lvl5pPr>
          </a:lstStyle>
          <a:p>
            <a:pPr lvl="0"/>
            <a:r>
              <a:rPr lang="en-US" dirty="0" smtClean="0"/>
              <a:t>Label 3</a:t>
            </a:r>
            <a:endParaRPr lang="en-US" dirty="0"/>
          </a:p>
        </p:txBody>
      </p:sp>
      <p:sp>
        <p:nvSpPr>
          <p:cNvPr id="30" name="Oval 29"/>
          <p:cNvSpPr/>
          <p:nvPr userDrawn="1"/>
        </p:nvSpPr>
        <p:spPr bwMode="auto">
          <a:xfrm>
            <a:off x="42672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31" name="Text Placeholder 18"/>
          <p:cNvSpPr>
            <a:spLocks noGrp="1"/>
          </p:cNvSpPr>
          <p:nvPr>
            <p:ph type="body" sz="quarter" idx="15" hasCustomPrompt="1"/>
          </p:nvPr>
        </p:nvSpPr>
        <p:spPr>
          <a:xfrm>
            <a:off x="4724400" y="6274725"/>
            <a:ext cx="838200" cy="304800"/>
          </a:xfrm>
          <a:prstGeom prst="rect">
            <a:avLst/>
          </a:prstGeom>
        </p:spPr>
        <p:txBody>
          <a:bodyPr/>
          <a:lstStyle>
            <a:lvl1pPr>
              <a:buNone/>
              <a:defRPr baseline="0"/>
            </a:lvl1pPr>
            <a:lvl5pPr>
              <a:defRPr/>
            </a:lvl5pPr>
          </a:lstStyle>
          <a:p>
            <a:pPr lvl="0"/>
            <a:r>
              <a:rPr lang="en-US" dirty="0" smtClean="0"/>
              <a:t>Label 4</a:t>
            </a:r>
            <a:endParaRPr lang="en-US" dirty="0"/>
          </a:p>
        </p:txBody>
      </p:sp>
      <p:sp>
        <p:nvSpPr>
          <p:cNvPr id="32" name="Oval 31"/>
          <p:cNvSpPr/>
          <p:nvPr userDrawn="1"/>
        </p:nvSpPr>
        <p:spPr bwMode="auto">
          <a:xfrm>
            <a:off x="57150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33" name="Text Placeholder 18"/>
          <p:cNvSpPr>
            <a:spLocks noGrp="1"/>
          </p:cNvSpPr>
          <p:nvPr>
            <p:ph type="body" sz="quarter" idx="16" hasCustomPrompt="1"/>
          </p:nvPr>
        </p:nvSpPr>
        <p:spPr>
          <a:xfrm>
            <a:off x="6172200" y="6274725"/>
            <a:ext cx="838200" cy="304800"/>
          </a:xfrm>
          <a:prstGeom prst="rect">
            <a:avLst/>
          </a:prstGeom>
        </p:spPr>
        <p:txBody>
          <a:bodyPr/>
          <a:lstStyle>
            <a:lvl1pPr>
              <a:buNone/>
              <a:defRPr baseline="0"/>
            </a:lvl1pPr>
            <a:lvl5pPr>
              <a:defRPr/>
            </a:lvl5pPr>
          </a:lstStyle>
          <a:p>
            <a:pPr lvl="0"/>
            <a:r>
              <a:rPr lang="en-US" dirty="0" smtClean="0"/>
              <a:t>Label 5</a:t>
            </a:r>
            <a:endParaRPr lang="en-US" dirty="0"/>
          </a:p>
        </p:txBody>
      </p:sp>
      <p:sp>
        <p:nvSpPr>
          <p:cNvPr id="34" name="Oval 33"/>
          <p:cNvSpPr/>
          <p:nvPr userDrawn="1"/>
        </p:nvSpPr>
        <p:spPr bwMode="auto">
          <a:xfrm>
            <a:off x="7162800" y="6198525"/>
            <a:ext cx="381000" cy="381000"/>
          </a:xfrm>
          <a:prstGeom prst="ellipse">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72000" tIns="36000" rIns="0" bIns="0" numCol="1" rtlCol="0" anchor="t" anchorCtr="0" compatLnSpc="1">
            <a:prstTxWarp prst="textNoShape">
              <a:avLst/>
            </a:prstTxWarp>
          </a:bodyPr>
          <a:lstStyle/>
          <a:p>
            <a:pPr algn="l">
              <a:buFont typeface="Arial" pitchFamily="34" charset="0"/>
              <a:buNone/>
            </a:pPr>
            <a:r>
              <a:rPr lang="en-US" sz="1600" b="1" noProof="0" dirty="0" smtClean="0">
                <a:solidFill>
                  <a:schemeClr val="bg1"/>
                </a:solidFill>
              </a:rPr>
              <a:t>+</a:t>
            </a:r>
          </a:p>
        </p:txBody>
      </p:sp>
      <p:sp>
        <p:nvSpPr>
          <p:cNvPr id="35" name="Text Placeholder 18"/>
          <p:cNvSpPr>
            <a:spLocks noGrp="1"/>
          </p:cNvSpPr>
          <p:nvPr>
            <p:ph type="body" sz="quarter" idx="17" hasCustomPrompt="1"/>
          </p:nvPr>
        </p:nvSpPr>
        <p:spPr>
          <a:xfrm>
            <a:off x="7620000" y="6274725"/>
            <a:ext cx="838200" cy="304800"/>
          </a:xfrm>
          <a:prstGeom prst="rect">
            <a:avLst/>
          </a:prstGeom>
        </p:spPr>
        <p:txBody>
          <a:bodyPr/>
          <a:lstStyle>
            <a:lvl1pPr>
              <a:buNone/>
              <a:defRPr baseline="0"/>
            </a:lvl1pPr>
            <a:lvl5pPr>
              <a:defRPr/>
            </a:lvl5pPr>
          </a:lstStyle>
          <a:p>
            <a:pPr lvl="0"/>
            <a:r>
              <a:rPr lang="en-US" dirty="0" smtClean="0"/>
              <a:t>Label 6</a:t>
            </a:r>
            <a:endParaRPr lang="en-US" dirty="0"/>
          </a:p>
        </p:txBody>
      </p:sp>
    </p:spTree>
  </p:cSld>
  <p:clrMapOvr>
    <a:masterClrMapping/>
  </p:clrMapOvr>
  <p:transition>
    <p:fade/>
  </p:transition>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Labled Graphic 2">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Text Placeholder 6"/>
          <p:cNvSpPr>
            <a:spLocks noGrp="1"/>
          </p:cNvSpPr>
          <p:nvPr>
            <p:ph type="body" sz="quarter" idx="10" hasCustomPrompt="1"/>
          </p:nvPr>
        </p:nvSpPr>
        <p:spPr>
          <a:xfrm>
            <a:off x="152400" y="1064025"/>
            <a:ext cx="2895600" cy="3124200"/>
          </a:xfrm>
          <a:prstGeom prst="rect">
            <a:avLst/>
          </a:prstGeom>
        </p:spPr>
        <p:txBody>
          <a:bodyPr/>
          <a:lstStyle>
            <a:lvl1pPr>
              <a:buNone/>
              <a:defRPr b="1"/>
            </a:lvl1pPr>
            <a:lvl2pPr>
              <a:buFont typeface="Arial" pitchFamily="34" charset="0"/>
              <a:buNone/>
              <a:defRPr sz="1600"/>
            </a:lvl2pPr>
          </a:lstStyle>
          <a:p>
            <a:pPr lvl="0"/>
            <a:r>
              <a:rPr lang="en-US" dirty="0" smtClean="0"/>
              <a:t>Label 1 Title</a:t>
            </a:r>
          </a:p>
          <a:p>
            <a:pPr lvl="1"/>
            <a:r>
              <a:rPr lang="en-US" dirty="0" smtClean="0"/>
              <a:t>Label 1 Text</a:t>
            </a:r>
            <a:endParaRPr lang="en-US" dirty="0"/>
          </a:p>
        </p:txBody>
      </p:sp>
      <p:sp>
        <p:nvSpPr>
          <p:cNvPr id="22" name="Picture Placeholder 8"/>
          <p:cNvSpPr>
            <a:spLocks noGrp="1"/>
          </p:cNvSpPr>
          <p:nvPr>
            <p:ph type="pic" sz="quarter" idx="11" hasCustomPrompt="1"/>
          </p:nvPr>
        </p:nvSpPr>
        <p:spPr>
          <a:xfrm>
            <a:off x="152400" y="4340625"/>
            <a:ext cx="2895600" cy="1828800"/>
          </a:xfrm>
          <a:prstGeom prst="rect">
            <a:avLst/>
          </a:prstGeom>
        </p:spPr>
        <p:txBody>
          <a:bodyPr/>
          <a:lstStyle>
            <a:lvl1pPr>
              <a:buNone/>
              <a:defRPr/>
            </a:lvl1pPr>
          </a:lstStyle>
          <a:p>
            <a:r>
              <a:rPr lang="en-US" dirty="0" smtClean="0"/>
              <a:t>Label 1 Image</a:t>
            </a:r>
            <a:endParaRPr lang="en-US" dirty="0"/>
          </a:p>
        </p:txBody>
      </p:sp>
      <p:sp>
        <p:nvSpPr>
          <p:cNvPr id="23" name="Text Placeholder 6"/>
          <p:cNvSpPr>
            <a:spLocks noGrp="1"/>
          </p:cNvSpPr>
          <p:nvPr>
            <p:ph type="body" sz="quarter" idx="12" hasCustomPrompt="1"/>
          </p:nvPr>
        </p:nvSpPr>
        <p:spPr>
          <a:xfrm>
            <a:off x="3124200" y="1064025"/>
            <a:ext cx="2895600" cy="3124200"/>
          </a:xfrm>
          <a:prstGeom prst="rect">
            <a:avLst/>
          </a:prstGeom>
        </p:spPr>
        <p:txBody>
          <a:bodyPr/>
          <a:lstStyle>
            <a:lvl1pPr>
              <a:buNone/>
              <a:defRPr b="1"/>
            </a:lvl1pPr>
            <a:lvl2pPr>
              <a:buFont typeface="Arial" pitchFamily="34" charset="0"/>
              <a:buNone/>
              <a:defRPr sz="1600"/>
            </a:lvl2pPr>
          </a:lstStyle>
          <a:p>
            <a:pPr lvl="0"/>
            <a:r>
              <a:rPr lang="en-US" dirty="0" smtClean="0"/>
              <a:t>Label 2 Title</a:t>
            </a:r>
          </a:p>
          <a:p>
            <a:pPr lvl="1"/>
            <a:r>
              <a:rPr lang="en-US" dirty="0" smtClean="0"/>
              <a:t>Label 2 Text</a:t>
            </a:r>
            <a:endParaRPr lang="en-US" dirty="0"/>
          </a:p>
        </p:txBody>
      </p:sp>
      <p:sp>
        <p:nvSpPr>
          <p:cNvPr id="24" name="Picture Placeholder 8"/>
          <p:cNvSpPr>
            <a:spLocks noGrp="1"/>
          </p:cNvSpPr>
          <p:nvPr>
            <p:ph type="pic" sz="quarter" idx="13" hasCustomPrompt="1"/>
          </p:nvPr>
        </p:nvSpPr>
        <p:spPr>
          <a:xfrm>
            <a:off x="3124200" y="4340625"/>
            <a:ext cx="2895600" cy="1828800"/>
          </a:xfrm>
          <a:prstGeom prst="rect">
            <a:avLst/>
          </a:prstGeom>
        </p:spPr>
        <p:txBody>
          <a:bodyPr/>
          <a:lstStyle>
            <a:lvl1pPr>
              <a:buNone/>
              <a:defRPr/>
            </a:lvl1pPr>
          </a:lstStyle>
          <a:p>
            <a:r>
              <a:rPr lang="en-US" dirty="0" smtClean="0"/>
              <a:t>Label 2 Image</a:t>
            </a:r>
            <a:endParaRPr lang="en-US" dirty="0"/>
          </a:p>
        </p:txBody>
      </p:sp>
      <p:sp>
        <p:nvSpPr>
          <p:cNvPr id="36" name="Text Placeholder 6"/>
          <p:cNvSpPr>
            <a:spLocks noGrp="1"/>
          </p:cNvSpPr>
          <p:nvPr>
            <p:ph type="body" sz="quarter" idx="14" hasCustomPrompt="1"/>
          </p:nvPr>
        </p:nvSpPr>
        <p:spPr>
          <a:xfrm>
            <a:off x="6096000" y="1064025"/>
            <a:ext cx="2895600" cy="3124200"/>
          </a:xfrm>
          <a:prstGeom prst="rect">
            <a:avLst/>
          </a:prstGeom>
        </p:spPr>
        <p:txBody>
          <a:bodyPr/>
          <a:lstStyle>
            <a:lvl1pPr>
              <a:buNone/>
              <a:defRPr b="1"/>
            </a:lvl1pPr>
            <a:lvl2pPr>
              <a:buFont typeface="Arial" pitchFamily="34" charset="0"/>
              <a:buNone/>
              <a:defRPr sz="1600"/>
            </a:lvl2pPr>
          </a:lstStyle>
          <a:p>
            <a:pPr lvl="0"/>
            <a:r>
              <a:rPr lang="en-US" dirty="0" smtClean="0"/>
              <a:t>Label 3 Title</a:t>
            </a:r>
          </a:p>
          <a:p>
            <a:pPr lvl="1"/>
            <a:r>
              <a:rPr lang="en-US" dirty="0" smtClean="0"/>
              <a:t>Label 3 Text</a:t>
            </a:r>
            <a:endParaRPr lang="en-US" dirty="0"/>
          </a:p>
        </p:txBody>
      </p:sp>
      <p:sp>
        <p:nvSpPr>
          <p:cNvPr id="37" name="Picture Placeholder 8"/>
          <p:cNvSpPr>
            <a:spLocks noGrp="1"/>
          </p:cNvSpPr>
          <p:nvPr>
            <p:ph type="pic" sz="quarter" idx="15" hasCustomPrompt="1"/>
          </p:nvPr>
        </p:nvSpPr>
        <p:spPr>
          <a:xfrm>
            <a:off x="6096000" y="4340625"/>
            <a:ext cx="2895600" cy="1828800"/>
          </a:xfrm>
          <a:prstGeom prst="rect">
            <a:avLst/>
          </a:prstGeom>
        </p:spPr>
        <p:txBody>
          <a:bodyPr/>
          <a:lstStyle>
            <a:lvl1pPr>
              <a:buNone/>
              <a:defRPr/>
            </a:lvl1pPr>
          </a:lstStyle>
          <a:p>
            <a:r>
              <a:rPr lang="en-US" dirty="0" smtClean="0"/>
              <a:t>Label 3 Image</a:t>
            </a:r>
            <a:endParaRPr lang="en-US" dirty="0"/>
          </a:p>
        </p:txBody>
      </p:sp>
    </p:spTree>
  </p:cSld>
  <p:clrMapOvr>
    <a:masterClrMapping/>
  </p:clrMapOvr>
  <p:transition>
    <p:fade/>
  </p:transition>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single/multipe choice">
    <p:spTree>
      <p:nvGrpSpPr>
        <p:cNvPr id="1" name=""/>
        <p:cNvGrpSpPr/>
        <p:nvPr/>
      </p:nvGrpSpPr>
      <p:grpSpPr>
        <a:xfrm>
          <a:off x="0" y="0"/>
          <a:ext cx="0" cy="0"/>
          <a:chOff x="0" y="0"/>
          <a:chExt cx="0" cy="0"/>
        </a:xfrm>
      </p:grpSpPr>
      <p:sp>
        <p:nvSpPr>
          <p:cNvPr id="13" name="Text Placeholder 25"/>
          <p:cNvSpPr>
            <a:spLocks noGrp="1"/>
          </p:cNvSpPr>
          <p:nvPr>
            <p:ph type="body" sz="quarter" idx="18" hasCustomPrompt="1"/>
          </p:nvPr>
        </p:nvSpPr>
        <p:spPr>
          <a:xfrm>
            <a:off x="3519986" y="4398428"/>
            <a:ext cx="5446593" cy="2302624"/>
          </a:xfrm>
          <a:prstGeom prst="roundRect">
            <a:avLst/>
          </a:prstGeom>
        </p:spPr>
        <p:style>
          <a:lnRef idx="2">
            <a:schemeClr val="accent5">
              <a:shade val="50000"/>
            </a:schemeClr>
          </a:lnRef>
          <a:fillRef idx="1">
            <a:schemeClr val="accent5"/>
          </a:fillRef>
          <a:effectRef idx="0">
            <a:schemeClr val="accent5"/>
          </a:effectRef>
          <a:fontRef idx="none"/>
        </p:style>
        <p:txBody>
          <a:bodyPr/>
          <a:lstStyle>
            <a:lvl1pPr marL="0" indent="0">
              <a:buNone/>
              <a:defRPr sz="1400" baseline="0">
                <a:solidFill>
                  <a:schemeClr val="bg1"/>
                </a:solidFill>
              </a:defRPr>
            </a:lvl1pPr>
          </a:lstStyle>
          <a:p>
            <a:r>
              <a:rPr lang="en-US" dirty="0" smtClean="0"/>
              <a:t>Single or multiple choice/answer questions. Mark the correct answer(s) in green. Answer specific feedback is possible. Question can also contain audio and graphic.</a:t>
            </a:r>
          </a:p>
          <a:p>
            <a:r>
              <a:rPr lang="en-US" dirty="0" smtClean="0"/>
              <a:t>You can use this layout as well for true/false questions, word bank questions, sequence drop down questions and sequence drag and drop questions.</a:t>
            </a:r>
          </a:p>
          <a:p>
            <a:r>
              <a:rPr lang="en-US" dirty="0" smtClean="0"/>
              <a:t>Use the red and green boxes for  answer specific feedback</a:t>
            </a:r>
          </a:p>
          <a:p>
            <a:r>
              <a:rPr lang="en-US" dirty="0" smtClean="0"/>
              <a:t>Remove this box from the slide master before creating the student guide</a:t>
            </a:r>
          </a:p>
        </p:txBody>
      </p:sp>
      <p:sp>
        <p:nvSpPr>
          <p:cNvPr id="18" name="Title 17"/>
          <p:cNvSpPr>
            <a:spLocks noGrp="1"/>
          </p:cNvSpPr>
          <p:nvPr>
            <p:ph type="title"/>
          </p:nvPr>
        </p:nvSpPr>
        <p:spPr/>
        <p:txBody>
          <a:bodyPr/>
          <a:lstStyle/>
          <a:p>
            <a:r>
              <a:rPr lang="en-US" smtClean="0"/>
              <a:t>Click to edit Master title style</a:t>
            </a:r>
            <a:endParaRPr lang="en-US"/>
          </a:p>
        </p:txBody>
      </p:sp>
      <p:sp>
        <p:nvSpPr>
          <p:cNvPr id="21" name="Text Placeholder 9" descr="dfdsf dsfdsfdsf"/>
          <p:cNvSpPr>
            <a:spLocks noGrp="1"/>
          </p:cNvSpPr>
          <p:nvPr>
            <p:ph type="body" sz="quarter" idx="43" hasCustomPrompt="1"/>
          </p:nvPr>
        </p:nvSpPr>
        <p:spPr>
          <a:xfrm>
            <a:off x="182880" y="2397514"/>
            <a:ext cx="5913120" cy="4384286"/>
          </a:xfrm>
          <a:prstGeom prst="rect">
            <a:avLst/>
          </a:prstGeom>
        </p:spPr>
        <p:txBody>
          <a:bodyPr/>
          <a:lstStyle>
            <a:lvl1pPr marL="0" indent="0">
              <a:lnSpc>
                <a:spcPct val="100000"/>
              </a:lnSpc>
              <a:spcBef>
                <a:spcPts val="600"/>
              </a:spcBef>
              <a:spcAft>
                <a:spcPts val="0"/>
              </a:spcAft>
              <a:buClr>
                <a:schemeClr val="tx1">
                  <a:lumMod val="65000"/>
                  <a:lumOff val="35000"/>
                </a:schemeClr>
              </a:buClr>
              <a:buSzPct val="100000"/>
              <a:buFont typeface="Arial" pitchFamily="34" charset="0"/>
              <a:buNone/>
              <a:defRPr sz="1800" baseline="0">
                <a:sym typeface="Wingdings"/>
              </a:defRPr>
            </a:lvl1pPr>
            <a:lvl2pPr>
              <a:lnSpc>
                <a:spcPct val="100000"/>
              </a:lnSpc>
              <a:spcBef>
                <a:spcPts val="600"/>
              </a:spcBef>
              <a:spcAft>
                <a:spcPts val="0"/>
              </a:spcAft>
              <a:buClr>
                <a:schemeClr val="tx2"/>
              </a:buClr>
              <a:buSzPct val="100000"/>
              <a:buFont typeface="Wingdings" pitchFamily="2" charset="2"/>
              <a:buChar char="¡"/>
              <a:defRPr sz="1800" baseline="0"/>
            </a:lvl2pPr>
            <a:lvl3pPr marL="274320" indent="-274320">
              <a:lnSpc>
                <a:spcPct val="100000"/>
              </a:lnSpc>
              <a:spcBef>
                <a:spcPts val="600"/>
              </a:spcBef>
              <a:spcAft>
                <a:spcPts val="0"/>
              </a:spcAft>
              <a:buClr>
                <a:srgbClr val="008000"/>
              </a:buClr>
              <a:buSzPct val="100000"/>
              <a:buFont typeface="Wingdings" pitchFamily="2" charset="2"/>
              <a:buChar char="¤"/>
              <a:defRPr sz="1800" baseline="0"/>
            </a:lvl3pPr>
            <a:lvl4pPr marL="274320" indent="-274320">
              <a:lnSpc>
                <a:spcPct val="100000"/>
              </a:lnSpc>
              <a:spcBef>
                <a:spcPts val="600"/>
              </a:spcBef>
              <a:spcAft>
                <a:spcPts val="0"/>
              </a:spcAft>
              <a:buClr>
                <a:schemeClr val="tx2"/>
              </a:buClr>
              <a:buSzPct val="100000"/>
              <a:buFont typeface="Wingdings" pitchFamily="2" charset="2"/>
              <a:buChar char="¨"/>
              <a:defRPr sz="1800" baseline="0"/>
            </a:lvl4pPr>
            <a:lvl5pPr marL="274320" indent="-274320">
              <a:spcBef>
                <a:spcPts val="600"/>
              </a:spcBef>
              <a:buClr>
                <a:srgbClr val="008000"/>
              </a:buClr>
              <a:buSzPct val="100000"/>
              <a:buFont typeface="Wingdings" pitchFamily="2" charset="2"/>
              <a:buNone/>
              <a:defRPr sz="1800"/>
            </a:lvl5pPr>
            <a:lvl6pPr marL="457200" indent="-182880">
              <a:lnSpc>
                <a:spcPct val="100000"/>
              </a:lnSpc>
              <a:spcBef>
                <a:spcPts val="0"/>
              </a:spcBef>
              <a:buClr>
                <a:schemeClr val="tx2"/>
              </a:buClr>
              <a:buSzPct val="100000"/>
              <a:buFont typeface="Symbol" pitchFamily="18" charset="2"/>
              <a:buChar char="-"/>
              <a:defRPr sz="1400" baseline="0"/>
            </a:lvl6pPr>
            <a:lvl7pPr marL="640080" indent="-182880">
              <a:lnSpc>
                <a:spcPct val="100000"/>
              </a:lnSpc>
              <a:spcBef>
                <a:spcPts val="0"/>
              </a:spcBef>
              <a:buClr>
                <a:schemeClr val="tx2"/>
              </a:buClr>
              <a:buSzPct val="100000"/>
              <a:buFont typeface="Arial" pitchFamily="34" charset="0"/>
              <a:buChar char="•"/>
              <a:defRPr lang="en-US" sz="1400" dirty="0" smtClean="0"/>
            </a:lvl7pPr>
            <a:lvl8pPr marL="822960" indent="-182880">
              <a:lnSpc>
                <a:spcPct val="100000"/>
              </a:lnSpc>
              <a:spcBef>
                <a:spcPts val="0"/>
              </a:spcBef>
              <a:buClr>
                <a:schemeClr val="tx2"/>
              </a:buClr>
              <a:buSzPct val="100000"/>
              <a:buFont typeface="Wingdings" pitchFamily="2" charset="2"/>
              <a:buChar char="v"/>
              <a:defRPr sz="1400"/>
            </a:lvl8pPr>
            <a:lvl9pPr marL="1005840" indent="-182880">
              <a:lnSpc>
                <a:spcPct val="100000"/>
              </a:lnSpc>
              <a:spcBef>
                <a:spcPts val="0"/>
              </a:spcBef>
              <a:buClr>
                <a:schemeClr val="tx2"/>
              </a:buClr>
              <a:buSzPct val="100000"/>
              <a:buFont typeface="Courier New" pitchFamily="49" charset="0"/>
              <a:buNone/>
              <a:defRPr sz="1400"/>
            </a:lvl9pPr>
          </a:lstStyle>
          <a:p>
            <a:pPr lvl="0"/>
            <a:r>
              <a:rPr lang="en-US" dirty="0" smtClean="0"/>
              <a:t>1 Answer</a:t>
            </a:r>
          </a:p>
          <a:p>
            <a:pPr lvl="0"/>
            <a:r>
              <a:rPr lang="en-US" dirty="0" smtClean="0"/>
              <a:t>2 Answer</a:t>
            </a:r>
          </a:p>
          <a:p>
            <a:pPr lvl="0"/>
            <a:r>
              <a:rPr lang="en-US" dirty="0" smtClean="0"/>
              <a:t>3 Answer</a:t>
            </a:r>
          </a:p>
          <a:p>
            <a:pPr lvl="0"/>
            <a:r>
              <a:rPr lang="en-US" dirty="0" smtClean="0"/>
              <a:t>4 Answer</a:t>
            </a:r>
          </a:p>
          <a:p>
            <a:pPr lvl="0"/>
            <a:r>
              <a:rPr lang="en-US" dirty="0" smtClean="0"/>
              <a:t>5 Answer</a:t>
            </a:r>
          </a:p>
          <a:p>
            <a:pPr lvl="0"/>
            <a:r>
              <a:rPr lang="en-US" dirty="0" smtClean="0"/>
              <a:t>6 Answer</a:t>
            </a:r>
          </a:p>
          <a:p>
            <a:pPr lvl="8"/>
            <a:endParaRPr lang="en-US" dirty="0" smtClean="0"/>
          </a:p>
          <a:p>
            <a:pPr lvl="4"/>
            <a:endParaRPr lang="en-US" dirty="0"/>
          </a:p>
        </p:txBody>
      </p:sp>
      <p:sp>
        <p:nvSpPr>
          <p:cNvPr id="22" name="Text Placeholder 9"/>
          <p:cNvSpPr>
            <a:spLocks noGrp="1"/>
          </p:cNvSpPr>
          <p:nvPr>
            <p:ph type="body" sz="quarter" idx="11" hasCustomPrompt="1"/>
          </p:nvPr>
        </p:nvSpPr>
        <p:spPr>
          <a:xfrm>
            <a:off x="179999" y="963503"/>
            <a:ext cx="5916001" cy="1246778"/>
          </a:xfrm>
          <a:prstGeom prst="rect">
            <a:avLst/>
          </a:prstGeom>
        </p:spPr>
        <p:txBody>
          <a:bodyPr/>
          <a:lstStyle>
            <a:lvl1pPr>
              <a:buNone/>
              <a:defRPr/>
            </a:lvl1pPr>
          </a:lstStyle>
          <a:p>
            <a:pPr lvl="0"/>
            <a:r>
              <a:rPr lang="en-US" dirty="0" smtClean="0"/>
              <a:t>Question</a:t>
            </a:r>
          </a:p>
        </p:txBody>
      </p:sp>
      <p:sp>
        <p:nvSpPr>
          <p:cNvPr id="23" name="Text Placeholder 19">
            <a:hlinkClick r:id="" action="ppaction://hlinkshowjump?jump=firstslide" highlightClick="1"/>
          </p:cNvPr>
          <p:cNvSpPr>
            <a:spLocks noGrp="1"/>
          </p:cNvSpPr>
          <p:nvPr>
            <p:ph type="body" sz="quarter" idx="29" hasCustomPrompt="1"/>
          </p:nvPr>
        </p:nvSpPr>
        <p:spPr>
          <a:xfrm>
            <a:off x="6583680" y="6858352"/>
            <a:ext cx="2560320" cy="1870167"/>
          </a:xfrm>
          <a:prstGeom prst="roundRect">
            <a:avLst>
              <a:gd name="adj" fmla="val 6878"/>
            </a:avLst>
          </a:prstGeom>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Incorrect</a:t>
            </a:r>
          </a:p>
        </p:txBody>
      </p:sp>
      <p:sp>
        <p:nvSpPr>
          <p:cNvPr id="24" name="Text Placeholder 19">
            <a:hlinkClick r:id="" action="ppaction://hlinkshowjump?jump=firstslide" highlightClick="1"/>
          </p:cNvPr>
          <p:cNvSpPr>
            <a:spLocks noGrp="1"/>
          </p:cNvSpPr>
          <p:nvPr>
            <p:ph type="body" sz="quarter" idx="41" hasCustomPrompt="1"/>
          </p:nvPr>
        </p:nvSpPr>
        <p:spPr>
          <a:xfrm>
            <a:off x="3840498" y="6858000"/>
            <a:ext cx="2560320" cy="1870167"/>
          </a:xfrm>
          <a:prstGeom prst="roundRect">
            <a:avLst>
              <a:gd name="adj" fmla="val 6878"/>
            </a:avLst>
          </a:prstGeom>
          <a:gradFill>
            <a:gsLst>
              <a:gs pos="0">
                <a:srgbClr val="5A7614"/>
              </a:gs>
              <a:gs pos="70000">
                <a:srgbClr val="92D050"/>
              </a:gs>
            </a:gsLst>
          </a:gradFill>
          <a:ln>
            <a:solidFill>
              <a:srgbClr val="008000"/>
            </a:solidFill>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Correct</a:t>
            </a:r>
          </a:p>
        </p:txBody>
      </p:sp>
      <p:sp>
        <p:nvSpPr>
          <p:cNvPr id="36" name="Text Placeholder 19"/>
          <p:cNvSpPr>
            <a:spLocks noGrp="1"/>
          </p:cNvSpPr>
          <p:nvPr>
            <p:ph type="body" sz="quarter" idx="44" hasCustomPrompt="1"/>
          </p:nvPr>
        </p:nvSpPr>
        <p:spPr>
          <a:xfrm>
            <a:off x="3947178" y="72393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Correct option feedback.</a:t>
            </a:r>
            <a:endParaRPr lang="de-DE" dirty="0"/>
          </a:p>
        </p:txBody>
      </p:sp>
      <p:sp>
        <p:nvSpPr>
          <p:cNvPr id="37" name="Text Placeholder 19"/>
          <p:cNvSpPr>
            <a:spLocks noGrp="1"/>
          </p:cNvSpPr>
          <p:nvPr>
            <p:ph type="body" sz="quarter" idx="45" hasCustomPrompt="1"/>
          </p:nvPr>
        </p:nvSpPr>
        <p:spPr>
          <a:xfrm>
            <a:off x="6690378" y="72393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Incorrect feedback</a:t>
            </a:r>
            <a:endParaRPr lang="de-DE" dirty="0"/>
          </a:p>
        </p:txBody>
      </p:sp>
      <p:sp>
        <p:nvSpPr>
          <p:cNvPr id="38" name="Picture Placeholder 29"/>
          <p:cNvSpPr>
            <a:spLocks noGrp="1"/>
          </p:cNvSpPr>
          <p:nvPr>
            <p:ph type="pic" sz="quarter" idx="46"/>
          </p:nvPr>
        </p:nvSpPr>
        <p:spPr>
          <a:xfrm>
            <a:off x="6172200" y="949714"/>
            <a:ext cx="2743200" cy="2590800"/>
          </a:xfrm>
          <a:prstGeom prst="rect">
            <a:avLst/>
          </a:prstGeom>
        </p:spPr>
        <p:txBody>
          <a:bodyPr/>
          <a:lstStyle>
            <a:lvl1pPr>
              <a:buNone/>
              <a:defRPr/>
            </a:lvl1pPr>
          </a:lstStyle>
          <a:p>
            <a:endParaRPr lang="en-US" dirty="0"/>
          </a:p>
        </p:txBody>
      </p:sp>
    </p:spTree>
  </p:cSld>
  <p:clrMapOvr>
    <a:masterClrMapping/>
  </p:clrMapOvr>
  <p:transition>
    <p:fade/>
  </p:transition>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Fill in the blank">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14" name="Text Placeholder 19">
            <a:hlinkClick r:id="" action="ppaction://hlinkshowjump?jump=firstslide" highlightClick="1"/>
          </p:cNvPr>
          <p:cNvSpPr>
            <a:spLocks noGrp="1"/>
          </p:cNvSpPr>
          <p:nvPr>
            <p:ph type="body" sz="quarter" idx="29" hasCustomPrompt="1"/>
          </p:nvPr>
        </p:nvSpPr>
        <p:spPr>
          <a:xfrm>
            <a:off x="6384157" y="6858352"/>
            <a:ext cx="2560320" cy="1870167"/>
          </a:xfrm>
          <a:prstGeom prst="roundRect">
            <a:avLst>
              <a:gd name="adj" fmla="val 6878"/>
            </a:avLst>
          </a:prstGeom>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Incorrect</a:t>
            </a:r>
          </a:p>
        </p:txBody>
      </p:sp>
      <p:sp>
        <p:nvSpPr>
          <p:cNvPr id="15" name="Text Placeholder 19">
            <a:hlinkClick r:id="" action="ppaction://hlinkshowjump?jump=firstslide" highlightClick="1"/>
          </p:cNvPr>
          <p:cNvSpPr>
            <a:spLocks noGrp="1"/>
          </p:cNvSpPr>
          <p:nvPr>
            <p:ph type="body" sz="quarter" idx="41" hasCustomPrompt="1"/>
          </p:nvPr>
        </p:nvSpPr>
        <p:spPr>
          <a:xfrm>
            <a:off x="3640975" y="6858000"/>
            <a:ext cx="2560320" cy="1870167"/>
          </a:xfrm>
          <a:prstGeom prst="roundRect">
            <a:avLst>
              <a:gd name="adj" fmla="val 6878"/>
            </a:avLst>
          </a:prstGeom>
          <a:gradFill>
            <a:gsLst>
              <a:gs pos="0">
                <a:srgbClr val="5A7614"/>
              </a:gs>
              <a:gs pos="70000">
                <a:srgbClr val="92D050"/>
              </a:gs>
            </a:gsLst>
          </a:gradFill>
          <a:ln>
            <a:solidFill>
              <a:srgbClr val="008000"/>
            </a:solidFill>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Correct</a:t>
            </a:r>
          </a:p>
        </p:txBody>
      </p:sp>
      <p:sp>
        <p:nvSpPr>
          <p:cNvPr id="16" name="Text Placeholder 19"/>
          <p:cNvSpPr>
            <a:spLocks noGrp="1"/>
          </p:cNvSpPr>
          <p:nvPr>
            <p:ph type="body" sz="quarter" idx="44" hasCustomPrompt="1"/>
          </p:nvPr>
        </p:nvSpPr>
        <p:spPr>
          <a:xfrm>
            <a:off x="3747655" y="72393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Correct option feedback.</a:t>
            </a:r>
            <a:endParaRPr lang="de-DE" dirty="0"/>
          </a:p>
        </p:txBody>
      </p:sp>
      <p:sp>
        <p:nvSpPr>
          <p:cNvPr id="17" name="Text Placeholder 19"/>
          <p:cNvSpPr>
            <a:spLocks noGrp="1"/>
          </p:cNvSpPr>
          <p:nvPr>
            <p:ph type="body" sz="quarter" idx="45" hasCustomPrompt="1"/>
          </p:nvPr>
        </p:nvSpPr>
        <p:spPr>
          <a:xfrm>
            <a:off x="6490855" y="72393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Incorrect feedback</a:t>
            </a:r>
            <a:endParaRPr lang="de-DE" dirty="0"/>
          </a:p>
        </p:txBody>
      </p:sp>
      <p:sp>
        <p:nvSpPr>
          <p:cNvPr id="19" name="Text Placeholder 9"/>
          <p:cNvSpPr>
            <a:spLocks noGrp="1"/>
          </p:cNvSpPr>
          <p:nvPr>
            <p:ph type="body" sz="quarter" idx="11" hasCustomPrompt="1"/>
          </p:nvPr>
        </p:nvSpPr>
        <p:spPr>
          <a:xfrm>
            <a:off x="179999" y="963502"/>
            <a:ext cx="5916001" cy="2577011"/>
          </a:xfrm>
          <a:prstGeom prst="rect">
            <a:avLst/>
          </a:prstGeom>
        </p:spPr>
        <p:txBody>
          <a:bodyPr/>
          <a:lstStyle>
            <a:lvl1pPr>
              <a:buNone/>
              <a:defRPr/>
            </a:lvl1pPr>
          </a:lstStyle>
          <a:p>
            <a:pPr lvl="0"/>
            <a:r>
              <a:rPr lang="en-US" dirty="0" smtClean="0"/>
              <a:t>Question</a:t>
            </a:r>
          </a:p>
        </p:txBody>
      </p:sp>
      <p:sp>
        <p:nvSpPr>
          <p:cNvPr id="20" name="Picture Placeholder 29"/>
          <p:cNvSpPr>
            <a:spLocks noGrp="1"/>
          </p:cNvSpPr>
          <p:nvPr>
            <p:ph type="pic" sz="quarter" idx="46"/>
          </p:nvPr>
        </p:nvSpPr>
        <p:spPr>
          <a:xfrm>
            <a:off x="6172200" y="949714"/>
            <a:ext cx="2743200" cy="2590800"/>
          </a:xfrm>
          <a:prstGeom prst="rect">
            <a:avLst/>
          </a:prstGeom>
        </p:spPr>
        <p:txBody>
          <a:bodyPr/>
          <a:lstStyle>
            <a:lvl1pPr>
              <a:buNone/>
              <a:defRPr/>
            </a:lvl1pPr>
          </a:lstStyle>
          <a:p>
            <a:endParaRPr lang="en-US" dirty="0"/>
          </a:p>
        </p:txBody>
      </p:sp>
      <p:sp>
        <p:nvSpPr>
          <p:cNvPr id="25" name="Text Placeholder 9" descr="dfdsf dsfdsfdsf"/>
          <p:cNvSpPr>
            <a:spLocks noGrp="1"/>
          </p:cNvSpPr>
          <p:nvPr>
            <p:ph type="body" sz="quarter" idx="43" hasCustomPrompt="1"/>
          </p:nvPr>
        </p:nvSpPr>
        <p:spPr>
          <a:xfrm>
            <a:off x="182880" y="3616714"/>
            <a:ext cx="5913120" cy="3165086"/>
          </a:xfrm>
          <a:prstGeom prst="rect">
            <a:avLst/>
          </a:prstGeom>
        </p:spPr>
        <p:txBody>
          <a:bodyPr/>
          <a:lstStyle>
            <a:lvl1pPr marL="0" indent="0">
              <a:lnSpc>
                <a:spcPct val="100000"/>
              </a:lnSpc>
              <a:spcBef>
                <a:spcPts val="600"/>
              </a:spcBef>
              <a:spcAft>
                <a:spcPts val="0"/>
              </a:spcAft>
              <a:buClr>
                <a:schemeClr val="tx1">
                  <a:lumMod val="65000"/>
                  <a:lumOff val="35000"/>
                </a:schemeClr>
              </a:buClr>
              <a:buSzPct val="100000"/>
              <a:buFont typeface="Arial" pitchFamily="34" charset="0"/>
              <a:buNone/>
              <a:defRPr sz="1800" baseline="0">
                <a:sym typeface="Wingdings"/>
              </a:defRPr>
            </a:lvl1pPr>
            <a:lvl2pPr>
              <a:lnSpc>
                <a:spcPct val="100000"/>
              </a:lnSpc>
              <a:spcBef>
                <a:spcPts val="600"/>
              </a:spcBef>
              <a:spcAft>
                <a:spcPts val="0"/>
              </a:spcAft>
              <a:buClr>
                <a:schemeClr val="tx2"/>
              </a:buClr>
              <a:buSzPct val="100000"/>
              <a:buFont typeface="Wingdings" pitchFamily="2" charset="2"/>
              <a:buChar char="¡"/>
              <a:defRPr sz="1800" baseline="0"/>
            </a:lvl2pPr>
            <a:lvl3pPr marL="274320" indent="-274320">
              <a:lnSpc>
                <a:spcPct val="100000"/>
              </a:lnSpc>
              <a:spcBef>
                <a:spcPts val="600"/>
              </a:spcBef>
              <a:spcAft>
                <a:spcPts val="0"/>
              </a:spcAft>
              <a:buClr>
                <a:srgbClr val="008000"/>
              </a:buClr>
              <a:buSzPct val="100000"/>
              <a:buFont typeface="Wingdings" pitchFamily="2" charset="2"/>
              <a:buChar char="¤"/>
              <a:defRPr sz="1800" baseline="0"/>
            </a:lvl3pPr>
            <a:lvl4pPr marL="274320" indent="-274320">
              <a:lnSpc>
                <a:spcPct val="100000"/>
              </a:lnSpc>
              <a:spcBef>
                <a:spcPts val="600"/>
              </a:spcBef>
              <a:spcAft>
                <a:spcPts val="0"/>
              </a:spcAft>
              <a:buClr>
                <a:schemeClr val="tx2"/>
              </a:buClr>
              <a:buSzPct val="100000"/>
              <a:buFont typeface="Wingdings" pitchFamily="2" charset="2"/>
              <a:buChar char="¨"/>
              <a:defRPr sz="1800" baseline="0"/>
            </a:lvl4pPr>
            <a:lvl5pPr marL="274320" indent="-274320">
              <a:spcBef>
                <a:spcPts val="600"/>
              </a:spcBef>
              <a:buClr>
                <a:srgbClr val="008000"/>
              </a:buClr>
              <a:buSzPct val="100000"/>
              <a:buFont typeface="Wingdings" pitchFamily="2" charset="2"/>
              <a:buNone/>
              <a:defRPr sz="1800"/>
            </a:lvl5pPr>
            <a:lvl6pPr marL="457200" indent="-182880">
              <a:lnSpc>
                <a:spcPct val="100000"/>
              </a:lnSpc>
              <a:spcBef>
                <a:spcPts val="0"/>
              </a:spcBef>
              <a:buClr>
                <a:schemeClr val="tx2"/>
              </a:buClr>
              <a:buSzPct val="100000"/>
              <a:buFont typeface="Symbol" pitchFamily="18" charset="2"/>
              <a:buChar char="-"/>
              <a:defRPr sz="1400" baseline="0"/>
            </a:lvl6pPr>
            <a:lvl7pPr marL="640080" indent="-182880">
              <a:lnSpc>
                <a:spcPct val="100000"/>
              </a:lnSpc>
              <a:spcBef>
                <a:spcPts val="0"/>
              </a:spcBef>
              <a:buClr>
                <a:schemeClr val="tx2"/>
              </a:buClr>
              <a:buSzPct val="100000"/>
              <a:buFont typeface="Arial" pitchFamily="34" charset="0"/>
              <a:buChar char="•"/>
              <a:defRPr lang="en-US" sz="1400" dirty="0" smtClean="0"/>
            </a:lvl7pPr>
            <a:lvl8pPr marL="822960" indent="-182880">
              <a:lnSpc>
                <a:spcPct val="100000"/>
              </a:lnSpc>
              <a:spcBef>
                <a:spcPts val="0"/>
              </a:spcBef>
              <a:buClr>
                <a:schemeClr val="tx2"/>
              </a:buClr>
              <a:buSzPct val="100000"/>
              <a:buFont typeface="Wingdings" pitchFamily="2" charset="2"/>
              <a:buChar char="v"/>
              <a:defRPr sz="1400"/>
            </a:lvl8pPr>
            <a:lvl9pPr marL="1005840" indent="-182880">
              <a:lnSpc>
                <a:spcPct val="100000"/>
              </a:lnSpc>
              <a:spcBef>
                <a:spcPts val="0"/>
              </a:spcBef>
              <a:buClr>
                <a:schemeClr val="tx2"/>
              </a:buClr>
              <a:buSzPct val="100000"/>
              <a:buFont typeface="Courier New" pitchFamily="49" charset="0"/>
              <a:buNone/>
              <a:defRPr sz="1400"/>
            </a:lvl9pPr>
          </a:lstStyle>
          <a:p>
            <a:pPr lvl="0"/>
            <a:r>
              <a:rPr lang="en-US" dirty="0" smtClean="0"/>
              <a:t>Word that needs to be filled in</a:t>
            </a:r>
          </a:p>
          <a:p>
            <a:pPr lvl="8"/>
            <a:endParaRPr lang="en-US" dirty="0" smtClean="0"/>
          </a:p>
          <a:p>
            <a:pPr lvl="4"/>
            <a:endParaRPr lang="en-US" dirty="0"/>
          </a:p>
        </p:txBody>
      </p:sp>
      <p:sp>
        <p:nvSpPr>
          <p:cNvPr id="21" name="Text Placeholder 25"/>
          <p:cNvSpPr>
            <a:spLocks noGrp="1"/>
          </p:cNvSpPr>
          <p:nvPr>
            <p:ph type="body" sz="quarter" idx="47" hasCustomPrompt="1"/>
          </p:nvPr>
        </p:nvSpPr>
        <p:spPr>
          <a:xfrm>
            <a:off x="3519986" y="4398428"/>
            <a:ext cx="5446593" cy="2302624"/>
          </a:xfrm>
          <a:prstGeom prst="roundRect">
            <a:avLst/>
          </a:prstGeom>
        </p:spPr>
        <p:style>
          <a:lnRef idx="2">
            <a:schemeClr val="accent5">
              <a:shade val="50000"/>
            </a:schemeClr>
          </a:lnRef>
          <a:fillRef idx="1">
            <a:schemeClr val="accent5"/>
          </a:fillRef>
          <a:effectRef idx="0">
            <a:schemeClr val="accent5"/>
          </a:effectRef>
          <a:fontRef idx="none"/>
        </p:style>
        <p:txBody>
          <a:bodyPr/>
          <a:lstStyle>
            <a:lvl1pPr marL="0" indent="0">
              <a:buNone/>
              <a:defRPr sz="1400" baseline="0">
                <a:solidFill>
                  <a:schemeClr val="bg1"/>
                </a:solidFill>
              </a:defRPr>
            </a:lvl1pPr>
          </a:lstStyle>
          <a:p>
            <a:pPr lvl="0"/>
            <a:r>
              <a:rPr lang="en-US" dirty="0" smtClean="0"/>
              <a:t>Fill in the blank question. Answer specific feedback is possible. Question can also contain audio and graphic.</a:t>
            </a:r>
          </a:p>
          <a:p>
            <a:pPr lvl="0"/>
            <a:r>
              <a:rPr lang="en-US" dirty="0" smtClean="0"/>
              <a:t>You can use this layout as well for numeric questions.</a:t>
            </a:r>
          </a:p>
          <a:p>
            <a:r>
              <a:rPr lang="en-US" dirty="0" smtClean="0"/>
              <a:t>Use the red and green boxes for  answer specific feedback</a:t>
            </a:r>
          </a:p>
          <a:p>
            <a:r>
              <a:rPr lang="en-US" dirty="0" smtClean="0"/>
              <a:t>Remove this box from the slide master before creating the student guide</a:t>
            </a:r>
          </a:p>
        </p:txBody>
      </p:sp>
    </p:spTree>
  </p:cSld>
  <p:clrMapOvr>
    <a:masterClrMapping/>
  </p:clrMapOvr>
  <p:transition>
    <p:fade/>
  </p:transition>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Matching Question">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mtClean="0"/>
              <a:t>Click to edit Master title style</a:t>
            </a:r>
            <a:endParaRPr lang="en-US"/>
          </a:p>
        </p:txBody>
      </p:sp>
      <p:sp>
        <p:nvSpPr>
          <p:cNvPr id="21" name="Picture Placeholder 29"/>
          <p:cNvSpPr>
            <a:spLocks noGrp="1"/>
          </p:cNvSpPr>
          <p:nvPr>
            <p:ph type="pic" sz="quarter" idx="46"/>
          </p:nvPr>
        </p:nvSpPr>
        <p:spPr>
          <a:xfrm>
            <a:off x="6172200" y="949714"/>
            <a:ext cx="2743200" cy="2590800"/>
          </a:xfrm>
          <a:prstGeom prst="rect">
            <a:avLst/>
          </a:prstGeom>
        </p:spPr>
        <p:txBody>
          <a:bodyPr/>
          <a:lstStyle>
            <a:lvl1pPr>
              <a:buNone/>
              <a:defRPr/>
            </a:lvl1pPr>
          </a:lstStyle>
          <a:p>
            <a:endParaRPr lang="en-US" dirty="0"/>
          </a:p>
        </p:txBody>
      </p:sp>
      <p:sp>
        <p:nvSpPr>
          <p:cNvPr id="22" name="Text Placeholder 19">
            <a:hlinkClick r:id="" action="ppaction://hlinkshowjump?jump=firstslide" highlightClick="1"/>
          </p:cNvPr>
          <p:cNvSpPr>
            <a:spLocks noGrp="1"/>
          </p:cNvSpPr>
          <p:nvPr>
            <p:ph type="body" sz="quarter" idx="29" hasCustomPrompt="1"/>
          </p:nvPr>
        </p:nvSpPr>
        <p:spPr>
          <a:xfrm>
            <a:off x="9144000" y="4783170"/>
            <a:ext cx="2560320" cy="1870167"/>
          </a:xfrm>
          <a:prstGeom prst="roundRect">
            <a:avLst>
              <a:gd name="adj" fmla="val 6878"/>
            </a:avLst>
          </a:prstGeom>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Incorrect</a:t>
            </a:r>
          </a:p>
        </p:txBody>
      </p:sp>
      <p:sp>
        <p:nvSpPr>
          <p:cNvPr id="23" name="Text Placeholder 19">
            <a:hlinkClick r:id="" action="ppaction://hlinkshowjump?jump=firstslide" highlightClick="1"/>
          </p:cNvPr>
          <p:cNvSpPr>
            <a:spLocks noGrp="1"/>
          </p:cNvSpPr>
          <p:nvPr>
            <p:ph type="body" sz="quarter" idx="41" hasCustomPrompt="1"/>
          </p:nvPr>
        </p:nvSpPr>
        <p:spPr>
          <a:xfrm>
            <a:off x="9174498" y="2808994"/>
            <a:ext cx="2560320" cy="1870167"/>
          </a:xfrm>
          <a:prstGeom prst="roundRect">
            <a:avLst>
              <a:gd name="adj" fmla="val 6878"/>
            </a:avLst>
          </a:prstGeom>
          <a:gradFill>
            <a:gsLst>
              <a:gs pos="0">
                <a:srgbClr val="5A7614"/>
              </a:gs>
              <a:gs pos="70000">
                <a:srgbClr val="92D050"/>
              </a:gs>
            </a:gsLst>
          </a:gradFill>
          <a:ln>
            <a:solidFill>
              <a:srgbClr val="008000"/>
            </a:solidFill>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Correct</a:t>
            </a:r>
          </a:p>
        </p:txBody>
      </p:sp>
      <p:sp>
        <p:nvSpPr>
          <p:cNvPr id="24" name="Text Placeholder 19"/>
          <p:cNvSpPr>
            <a:spLocks noGrp="1"/>
          </p:cNvSpPr>
          <p:nvPr>
            <p:ph type="body" sz="quarter" idx="44" hasCustomPrompt="1"/>
          </p:nvPr>
        </p:nvSpPr>
        <p:spPr>
          <a:xfrm>
            <a:off x="9250698" y="3113794"/>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Correct option feedback.</a:t>
            </a:r>
            <a:endParaRPr lang="de-DE" dirty="0"/>
          </a:p>
        </p:txBody>
      </p:sp>
      <p:sp>
        <p:nvSpPr>
          <p:cNvPr id="26" name="Text Placeholder 19"/>
          <p:cNvSpPr>
            <a:spLocks noGrp="1"/>
          </p:cNvSpPr>
          <p:nvPr>
            <p:ph type="body" sz="quarter" idx="45" hasCustomPrompt="1"/>
          </p:nvPr>
        </p:nvSpPr>
        <p:spPr>
          <a:xfrm>
            <a:off x="9250698" y="5164139"/>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Incorrect feedback</a:t>
            </a:r>
            <a:endParaRPr lang="de-DE" dirty="0"/>
          </a:p>
        </p:txBody>
      </p:sp>
      <p:sp>
        <p:nvSpPr>
          <p:cNvPr id="27" name="Text Placeholder 9"/>
          <p:cNvSpPr>
            <a:spLocks noGrp="1"/>
          </p:cNvSpPr>
          <p:nvPr>
            <p:ph type="body" sz="quarter" idx="11" hasCustomPrompt="1"/>
          </p:nvPr>
        </p:nvSpPr>
        <p:spPr>
          <a:xfrm>
            <a:off x="179999" y="963503"/>
            <a:ext cx="5916001" cy="1129212"/>
          </a:xfrm>
          <a:prstGeom prst="rect">
            <a:avLst/>
          </a:prstGeom>
        </p:spPr>
        <p:txBody>
          <a:bodyPr/>
          <a:lstStyle>
            <a:lvl1pPr>
              <a:buNone/>
              <a:defRPr/>
            </a:lvl1pPr>
          </a:lstStyle>
          <a:p>
            <a:pPr lvl="0"/>
            <a:r>
              <a:rPr lang="en-US" dirty="0" smtClean="0"/>
              <a:t>Question/Instruction</a:t>
            </a:r>
          </a:p>
        </p:txBody>
      </p:sp>
      <p:sp>
        <p:nvSpPr>
          <p:cNvPr id="28" name="Text Placeholder 9" descr="dfdsf dsfdsfdsf"/>
          <p:cNvSpPr>
            <a:spLocks noGrp="1"/>
          </p:cNvSpPr>
          <p:nvPr>
            <p:ph type="body" sz="quarter" idx="43" hasCustomPrompt="1"/>
          </p:nvPr>
        </p:nvSpPr>
        <p:spPr>
          <a:xfrm>
            <a:off x="182880" y="2168914"/>
            <a:ext cx="2941320" cy="4612886"/>
          </a:xfrm>
          <a:prstGeom prst="rect">
            <a:avLst/>
          </a:prstGeom>
        </p:spPr>
        <p:txBody>
          <a:bodyPr/>
          <a:lstStyle>
            <a:lvl1pPr marL="0" indent="0">
              <a:lnSpc>
                <a:spcPct val="100000"/>
              </a:lnSpc>
              <a:spcBef>
                <a:spcPts val="600"/>
              </a:spcBef>
              <a:spcAft>
                <a:spcPts val="0"/>
              </a:spcAft>
              <a:buClr>
                <a:schemeClr val="tx1">
                  <a:lumMod val="65000"/>
                  <a:lumOff val="35000"/>
                </a:schemeClr>
              </a:buClr>
              <a:buSzPct val="100000"/>
              <a:buFont typeface="Arial" pitchFamily="34" charset="0"/>
              <a:buNone/>
              <a:defRPr sz="1800" baseline="0">
                <a:sym typeface="Wingdings"/>
              </a:defRPr>
            </a:lvl1pPr>
            <a:lvl2pPr>
              <a:lnSpc>
                <a:spcPct val="100000"/>
              </a:lnSpc>
              <a:spcBef>
                <a:spcPts val="600"/>
              </a:spcBef>
              <a:spcAft>
                <a:spcPts val="0"/>
              </a:spcAft>
              <a:buClr>
                <a:schemeClr val="tx2"/>
              </a:buClr>
              <a:buSzPct val="100000"/>
              <a:buFont typeface="Wingdings" pitchFamily="2" charset="2"/>
              <a:buChar char="¡"/>
              <a:defRPr sz="1800" baseline="0"/>
            </a:lvl2pPr>
            <a:lvl3pPr marL="274320" indent="-274320">
              <a:lnSpc>
                <a:spcPct val="100000"/>
              </a:lnSpc>
              <a:spcBef>
                <a:spcPts val="600"/>
              </a:spcBef>
              <a:spcAft>
                <a:spcPts val="0"/>
              </a:spcAft>
              <a:buClr>
                <a:srgbClr val="008000"/>
              </a:buClr>
              <a:buSzPct val="100000"/>
              <a:buFont typeface="Wingdings" pitchFamily="2" charset="2"/>
              <a:buChar char="¤"/>
              <a:defRPr sz="1800" baseline="0"/>
            </a:lvl3pPr>
            <a:lvl4pPr marL="274320" indent="-274320">
              <a:lnSpc>
                <a:spcPct val="100000"/>
              </a:lnSpc>
              <a:spcBef>
                <a:spcPts val="600"/>
              </a:spcBef>
              <a:spcAft>
                <a:spcPts val="0"/>
              </a:spcAft>
              <a:buClr>
                <a:schemeClr val="tx2"/>
              </a:buClr>
              <a:buSzPct val="100000"/>
              <a:buFont typeface="Wingdings" pitchFamily="2" charset="2"/>
              <a:buChar char="¨"/>
              <a:defRPr sz="1800" baseline="0"/>
            </a:lvl4pPr>
            <a:lvl5pPr marL="274320" indent="-274320">
              <a:spcBef>
                <a:spcPts val="600"/>
              </a:spcBef>
              <a:buClr>
                <a:srgbClr val="008000"/>
              </a:buClr>
              <a:buSzPct val="100000"/>
              <a:buFont typeface="Wingdings" pitchFamily="2" charset="2"/>
              <a:buNone/>
              <a:defRPr sz="1800"/>
            </a:lvl5pPr>
            <a:lvl6pPr marL="457200" indent="-182880">
              <a:lnSpc>
                <a:spcPct val="100000"/>
              </a:lnSpc>
              <a:spcBef>
                <a:spcPts val="0"/>
              </a:spcBef>
              <a:buClr>
                <a:schemeClr val="tx2"/>
              </a:buClr>
              <a:buSzPct val="100000"/>
              <a:buFont typeface="Symbol" pitchFamily="18" charset="2"/>
              <a:buChar char="-"/>
              <a:defRPr sz="1400" baseline="0"/>
            </a:lvl6pPr>
            <a:lvl7pPr marL="640080" indent="-182880">
              <a:lnSpc>
                <a:spcPct val="100000"/>
              </a:lnSpc>
              <a:spcBef>
                <a:spcPts val="0"/>
              </a:spcBef>
              <a:buClr>
                <a:schemeClr val="tx2"/>
              </a:buClr>
              <a:buSzPct val="100000"/>
              <a:buFont typeface="Arial" pitchFamily="34" charset="0"/>
              <a:buChar char="•"/>
              <a:defRPr lang="en-US" sz="1400" dirty="0" smtClean="0"/>
            </a:lvl7pPr>
            <a:lvl8pPr marL="822960" indent="-182880">
              <a:lnSpc>
                <a:spcPct val="100000"/>
              </a:lnSpc>
              <a:spcBef>
                <a:spcPts val="0"/>
              </a:spcBef>
              <a:buClr>
                <a:schemeClr val="tx2"/>
              </a:buClr>
              <a:buSzPct val="100000"/>
              <a:buFont typeface="Wingdings" pitchFamily="2" charset="2"/>
              <a:buChar char="v"/>
              <a:defRPr sz="1400"/>
            </a:lvl8pPr>
            <a:lvl9pPr marL="1005840" indent="-182880">
              <a:lnSpc>
                <a:spcPct val="100000"/>
              </a:lnSpc>
              <a:spcBef>
                <a:spcPts val="0"/>
              </a:spcBef>
              <a:buClr>
                <a:schemeClr val="tx2"/>
              </a:buClr>
              <a:buSzPct val="100000"/>
              <a:buFont typeface="Courier New" pitchFamily="49" charset="0"/>
              <a:buNone/>
              <a:defRPr sz="1400"/>
            </a:lvl9pPr>
          </a:lstStyle>
          <a:p>
            <a:pPr lvl="0"/>
            <a:r>
              <a:rPr lang="en-US" dirty="0" smtClean="0"/>
              <a:t>Match 1</a:t>
            </a:r>
          </a:p>
          <a:p>
            <a:pPr lvl="0"/>
            <a:endParaRPr lang="en-US" dirty="0" smtClean="0"/>
          </a:p>
          <a:p>
            <a:pPr lvl="0"/>
            <a:r>
              <a:rPr lang="en-US" dirty="0" smtClean="0"/>
              <a:t>Match 2</a:t>
            </a:r>
          </a:p>
          <a:p>
            <a:pPr lvl="0"/>
            <a:endParaRPr lang="en-US" dirty="0" smtClean="0"/>
          </a:p>
          <a:p>
            <a:pPr lvl="0"/>
            <a:r>
              <a:rPr lang="en-US" dirty="0" smtClean="0"/>
              <a:t>Match 3</a:t>
            </a:r>
          </a:p>
          <a:p>
            <a:pPr lvl="0"/>
            <a:endParaRPr lang="en-US" dirty="0" smtClean="0"/>
          </a:p>
          <a:p>
            <a:pPr lvl="0"/>
            <a:r>
              <a:rPr lang="en-US" dirty="0" smtClean="0"/>
              <a:t>Match 4</a:t>
            </a:r>
          </a:p>
          <a:p>
            <a:pPr lvl="0"/>
            <a:endParaRPr lang="en-US" dirty="0" smtClean="0"/>
          </a:p>
          <a:p>
            <a:pPr lvl="0"/>
            <a:r>
              <a:rPr lang="en-US" dirty="0" smtClean="0"/>
              <a:t>Match 5</a:t>
            </a:r>
          </a:p>
          <a:p>
            <a:pPr lvl="8"/>
            <a:endParaRPr lang="en-US" dirty="0" smtClean="0"/>
          </a:p>
          <a:p>
            <a:pPr lvl="4"/>
            <a:endParaRPr lang="en-US" dirty="0"/>
          </a:p>
        </p:txBody>
      </p:sp>
      <p:sp>
        <p:nvSpPr>
          <p:cNvPr id="29" name="Text Placeholder 9" descr="dfdsf dsfdsfdsf"/>
          <p:cNvSpPr>
            <a:spLocks noGrp="1"/>
          </p:cNvSpPr>
          <p:nvPr>
            <p:ph type="body" sz="quarter" idx="47" hasCustomPrompt="1"/>
          </p:nvPr>
        </p:nvSpPr>
        <p:spPr>
          <a:xfrm>
            <a:off x="3200400" y="2168914"/>
            <a:ext cx="2941320" cy="4612886"/>
          </a:xfrm>
          <a:prstGeom prst="rect">
            <a:avLst/>
          </a:prstGeom>
        </p:spPr>
        <p:txBody>
          <a:bodyPr/>
          <a:lstStyle>
            <a:lvl1pPr marL="0" indent="0">
              <a:lnSpc>
                <a:spcPct val="100000"/>
              </a:lnSpc>
              <a:spcBef>
                <a:spcPts val="600"/>
              </a:spcBef>
              <a:spcAft>
                <a:spcPts val="0"/>
              </a:spcAft>
              <a:buClr>
                <a:schemeClr val="tx1">
                  <a:lumMod val="65000"/>
                  <a:lumOff val="35000"/>
                </a:schemeClr>
              </a:buClr>
              <a:buSzPct val="100000"/>
              <a:buFont typeface="Arial" pitchFamily="34" charset="0"/>
              <a:buNone/>
              <a:defRPr sz="1800" baseline="0">
                <a:sym typeface="Wingdings"/>
              </a:defRPr>
            </a:lvl1pPr>
            <a:lvl2pPr>
              <a:lnSpc>
                <a:spcPct val="100000"/>
              </a:lnSpc>
              <a:spcBef>
                <a:spcPts val="600"/>
              </a:spcBef>
              <a:spcAft>
                <a:spcPts val="0"/>
              </a:spcAft>
              <a:buClr>
                <a:schemeClr val="tx2"/>
              </a:buClr>
              <a:buSzPct val="100000"/>
              <a:buFont typeface="Wingdings" pitchFamily="2" charset="2"/>
              <a:buChar char="¡"/>
              <a:defRPr sz="1800" baseline="0"/>
            </a:lvl2pPr>
            <a:lvl3pPr marL="274320" indent="-274320">
              <a:lnSpc>
                <a:spcPct val="100000"/>
              </a:lnSpc>
              <a:spcBef>
                <a:spcPts val="600"/>
              </a:spcBef>
              <a:spcAft>
                <a:spcPts val="0"/>
              </a:spcAft>
              <a:buClr>
                <a:srgbClr val="008000"/>
              </a:buClr>
              <a:buSzPct val="100000"/>
              <a:buFont typeface="Wingdings" pitchFamily="2" charset="2"/>
              <a:buChar char="¤"/>
              <a:defRPr sz="1800" baseline="0"/>
            </a:lvl3pPr>
            <a:lvl4pPr marL="274320" indent="-274320">
              <a:lnSpc>
                <a:spcPct val="100000"/>
              </a:lnSpc>
              <a:spcBef>
                <a:spcPts val="600"/>
              </a:spcBef>
              <a:spcAft>
                <a:spcPts val="0"/>
              </a:spcAft>
              <a:buClr>
                <a:schemeClr val="tx2"/>
              </a:buClr>
              <a:buSzPct val="100000"/>
              <a:buFont typeface="Wingdings" pitchFamily="2" charset="2"/>
              <a:buChar char="¨"/>
              <a:defRPr sz="1800" baseline="0"/>
            </a:lvl4pPr>
            <a:lvl5pPr marL="274320" indent="-274320">
              <a:spcBef>
                <a:spcPts val="600"/>
              </a:spcBef>
              <a:buClr>
                <a:srgbClr val="008000"/>
              </a:buClr>
              <a:buSzPct val="100000"/>
              <a:buFont typeface="Wingdings" pitchFamily="2" charset="2"/>
              <a:buNone/>
              <a:defRPr sz="1800"/>
            </a:lvl5pPr>
            <a:lvl6pPr marL="457200" indent="-182880">
              <a:lnSpc>
                <a:spcPct val="100000"/>
              </a:lnSpc>
              <a:spcBef>
                <a:spcPts val="0"/>
              </a:spcBef>
              <a:buClr>
                <a:schemeClr val="tx2"/>
              </a:buClr>
              <a:buSzPct val="100000"/>
              <a:buFont typeface="Symbol" pitchFamily="18" charset="2"/>
              <a:buChar char="-"/>
              <a:defRPr sz="1400" baseline="0"/>
            </a:lvl6pPr>
            <a:lvl7pPr marL="640080" indent="-182880">
              <a:lnSpc>
                <a:spcPct val="100000"/>
              </a:lnSpc>
              <a:spcBef>
                <a:spcPts val="0"/>
              </a:spcBef>
              <a:buClr>
                <a:schemeClr val="tx2"/>
              </a:buClr>
              <a:buSzPct val="100000"/>
              <a:buFont typeface="Arial" pitchFamily="34" charset="0"/>
              <a:buChar char="•"/>
              <a:defRPr lang="en-US" sz="1400" dirty="0" smtClean="0"/>
            </a:lvl7pPr>
            <a:lvl8pPr marL="822960" indent="-182880">
              <a:lnSpc>
                <a:spcPct val="100000"/>
              </a:lnSpc>
              <a:spcBef>
                <a:spcPts val="0"/>
              </a:spcBef>
              <a:buClr>
                <a:schemeClr val="tx2"/>
              </a:buClr>
              <a:buSzPct val="100000"/>
              <a:buFont typeface="Wingdings" pitchFamily="2" charset="2"/>
              <a:buChar char="v"/>
              <a:defRPr sz="1400"/>
            </a:lvl8pPr>
            <a:lvl9pPr marL="1005840" indent="-182880">
              <a:lnSpc>
                <a:spcPct val="100000"/>
              </a:lnSpc>
              <a:spcBef>
                <a:spcPts val="0"/>
              </a:spcBef>
              <a:buClr>
                <a:schemeClr val="tx2"/>
              </a:buClr>
              <a:buSzPct val="100000"/>
              <a:buFont typeface="Courier New" pitchFamily="49" charset="0"/>
              <a:buNone/>
              <a:defRPr sz="1400"/>
            </a:lvl9pPr>
          </a:lstStyle>
          <a:p>
            <a:pPr lvl="0"/>
            <a:r>
              <a:rPr lang="en-US" dirty="0" smtClean="0"/>
              <a:t>Match 1</a:t>
            </a:r>
          </a:p>
          <a:p>
            <a:pPr lvl="0"/>
            <a:endParaRPr lang="en-US" dirty="0" smtClean="0"/>
          </a:p>
          <a:p>
            <a:pPr lvl="0"/>
            <a:r>
              <a:rPr lang="en-US" dirty="0" smtClean="0"/>
              <a:t>Match 2</a:t>
            </a:r>
          </a:p>
          <a:p>
            <a:pPr lvl="0"/>
            <a:endParaRPr lang="en-US" dirty="0" smtClean="0"/>
          </a:p>
          <a:p>
            <a:pPr lvl="0"/>
            <a:r>
              <a:rPr lang="en-US" dirty="0" smtClean="0"/>
              <a:t>Match 3</a:t>
            </a:r>
          </a:p>
          <a:p>
            <a:pPr lvl="0"/>
            <a:endParaRPr lang="en-US" dirty="0" smtClean="0"/>
          </a:p>
          <a:p>
            <a:pPr lvl="0"/>
            <a:r>
              <a:rPr lang="en-US" dirty="0" smtClean="0"/>
              <a:t>Match 4</a:t>
            </a:r>
          </a:p>
          <a:p>
            <a:pPr lvl="0"/>
            <a:endParaRPr lang="en-US" dirty="0" smtClean="0"/>
          </a:p>
          <a:p>
            <a:pPr lvl="0"/>
            <a:r>
              <a:rPr lang="en-US" dirty="0" smtClean="0"/>
              <a:t>Match 5</a:t>
            </a:r>
          </a:p>
          <a:p>
            <a:pPr lvl="8"/>
            <a:endParaRPr lang="en-US" dirty="0" smtClean="0"/>
          </a:p>
          <a:p>
            <a:pPr lvl="4"/>
            <a:endParaRPr lang="en-US" dirty="0"/>
          </a:p>
        </p:txBody>
      </p:sp>
      <p:sp>
        <p:nvSpPr>
          <p:cNvPr id="16" name="Text Placeholder 25"/>
          <p:cNvSpPr>
            <a:spLocks noGrp="1"/>
          </p:cNvSpPr>
          <p:nvPr>
            <p:ph type="body" sz="quarter" idx="48" hasCustomPrompt="1"/>
          </p:nvPr>
        </p:nvSpPr>
        <p:spPr>
          <a:xfrm>
            <a:off x="3519986" y="4398428"/>
            <a:ext cx="5446593" cy="2302624"/>
          </a:xfrm>
          <a:prstGeom prst="roundRect">
            <a:avLst/>
          </a:prstGeom>
        </p:spPr>
        <p:style>
          <a:lnRef idx="2">
            <a:schemeClr val="accent5">
              <a:shade val="50000"/>
            </a:schemeClr>
          </a:lnRef>
          <a:fillRef idx="1">
            <a:schemeClr val="accent5"/>
          </a:fillRef>
          <a:effectRef idx="0">
            <a:schemeClr val="accent5"/>
          </a:effectRef>
          <a:fontRef idx="none"/>
        </p:style>
        <p:txBody>
          <a:bodyPr/>
          <a:lstStyle>
            <a:lvl1pPr marL="0" marR="0" indent="0" algn="l" defTabSz="914400" rtl="0" eaLnBrk="1" fontAlgn="base" latinLnBrk="0" hangingPunct="1">
              <a:lnSpc>
                <a:spcPct val="90000"/>
              </a:lnSpc>
              <a:spcBef>
                <a:spcPct val="55000"/>
              </a:spcBef>
              <a:spcAft>
                <a:spcPct val="0"/>
              </a:spcAft>
              <a:buClr>
                <a:schemeClr val="accent2"/>
              </a:buClr>
              <a:buSzPct val="90000"/>
              <a:buFont typeface="Webdings" pitchFamily="18" charset="2"/>
              <a:buNone/>
              <a:tabLst/>
              <a:defRPr sz="1400" baseline="0">
                <a:solidFill>
                  <a:schemeClr val="bg1"/>
                </a:solidFill>
              </a:defRPr>
            </a:lvl1pPr>
          </a:lstStyle>
          <a:p>
            <a:r>
              <a:rPr lang="en-US" dirty="0" smtClean="0"/>
              <a:t>Matching question. Matching can be done via drag and drop (larger texts) or via drop-down (shorter texts).</a:t>
            </a:r>
          </a:p>
          <a:p>
            <a:r>
              <a:rPr lang="en-US" dirty="0" smtClean="0"/>
              <a:t>Max 10 matching items!</a:t>
            </a:r>
          </a:p>
          <a:p>
            <a:r>
              <a:rPr lang="en-US" dirty="0" smtClean="0"/>
              <a:t>Answer specific feedback is possible. Question can also contain audio and graphic.</a:t>
            </a:r>
          </a:p>
          <a:p>
            <a:r>
              <a:rPr lang="en-US" dirty="0" smtClean="0"/>
              <a:t>Use the red and green boxes for  answer specific feedback</a:t>
            </a:r>
          </a:p>
          <a:p>
            <a:r>
              <a:rPr lang="en-US" dirty="0" smtClean="0"/>
              <a:t>Remove this box from the slide master before creating the student guide</a:t>
            </a:r>
          </a:p>
          <a:p>
            <a:endParaRPr lang="en-US" dirty="0" smtClean="0"/>
          </a:p>
        </p:txBody>
      </p:sp>
    </p:spTree>
  </p:cSld>
  <p:clrMapOvr>
    <a:masterClrMapping/>
  </p:clrMapOvr>
  <p:transition>
    <p:fade/>
  </p:transition>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Hotspot QUestion">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lvl1pPr>
              <a:buFont typeface="Arial" pitchFamily="34" charset="0"/>
              <a:buNone/>
              <a:defRPr/>
            </a:lvl1pPr>
          </a:lstStyle>
          <a:p>
            <a:r>
              <a:rPr lang="en-US" smtClean="0"/>
              <a:t>Click to edit Master title style</a:t>
            </a:r>
            <a:endParaRPr lang="en-US"/>
          </a:p>
        </p:txBody>
      </p:sp>
      <p:sp>
        <p:nvSpPr>
          <p:cNvPr id="14" name="Text Placeholder 19">
            <a:hlinkClick r:id="" action="ppaction://hlinkshowjump?jump=firstslide" highlightClick="1"/>
          </p:cNvPr>
          <p:cNvSpPr>
            <a:spLocks noGrp="1"/>
          </p:cNvSpPr>
          <p:nvPr>
            <p:ph type="body" sz="quarter" idx="29" hasCustomPrompt="1"/>
          </p:nvPr>
        </p:nvSpPr>
        <p:spPr>
          <a:xfrm>
            <a:off x="6172182" y="7086952"/>
            <a:ext cx="2560320" cy="1870167"/>
          </a:xfrm>
          <a:prstGeom prst="roundRect">
            <a:avLst>
              <a:gd name="adj" fmla="val 6878"/>
            </a:avLst>
          </a:prstGeom>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Incorrect</a:t>
            </a:r>
          </a:p>
        </p:txBody>
      </p:sp>
      <p:sp>
        <p:nvSpPr>
          <p:cNvPr id="15" name="Text Placeholder 19">
            <a:hlinkClick r:id="" action="ppaction://hlinkshowjump?jump=firstslide" highlightClick="1"/>
          </p:cNvPr>
          <p:cNvSpPr>
            <a:spLocks noGrp="1"/>
          </p:cNvSpPr>
          <p:nvPr>
            <p:ph type="body" sz="quarter" idx="41" hasCustomPrompt="1"/>
          </p:nvPr>
        </p:nvSpPr>
        <p:spPr>
          <a:xfrm>
            <a:off x="3429000" y="7086600"/>
            <a:ext cx="2560320" cy="1870167"/>
          </a:xfrm>
          <a:prstGeom prst="roundRect">
            <a:avLst>
              <a:gd name="adj" fmla="val 6878"/>
            </a:avLst>
          </a:prstGeom>
          <a:gradFill>
            <a:gsLst>
              <a:gs pos="0">
                <a:srgbClr val="5A7614"/>
              </a:gs>
              <a:gs pos="70000">
                <a:srgbClr val="92D050"/>
              </a:gs>
            </a:gsLst>
          </a:gradFill>
          <a:ln>
            <a:solidFill>
              <a:srgbClr val="008000"/>
            </a:solidFill>
          </a:ln>
        </p:spPr>
        <p:style>
          <a:lnRef idx="1">
            <a:schemeClr val="accent1"/>
          </a:lnRef>
          <a:fillRef idx="2">
            <a:schemeClr val="accent1"/>
          </a:fillRef>
          <a:effectRef idx="1">
            <a:schemeClr val="accent1"/>
          </a:effectRef>
          <a:fontRef idx="none"/>
        </p:style>
        <p:txBody>
          <a:bodyPr lIns="36000" tIns="36000"/>
          <a:lstStyle>
            <a:lvl1pPr marL="0" marR="0" indent="0" algn="l" defTabSz="914400" rtl="0" eaLnBrk="1" fontAlgn="base" latinLnBrk="0" hangingPunct="1">
              <a:lnSpc>
                <a:spcPct val="90000"/>
              </a:lnSpc>
              <a:spcBef>
                <a:spcPct val="0"/>
              </a:spcBef>
              <a:spcAft>
                <a:spcPct val="0"/>
              </a:spcAft>
              <a:buClrTx/>
              <a:buSzTx/>
              <a:buFont typeface="Arial" pitchFamily="34" charset="0"/>
              <a:buNone/>
              <a:tabLst/>
              <a:defRPr sz="1400"/>
            </a:lvl1pPr>
          </a:lstStyle>
          <a:p>
            <a:pPr lvl="0"/>
            <a:r>
              <a:rPr lang="en-US" dirty="0" smtClean="0"/>
              <a:t>Correct</a:t>
            </a:r>
          </a:p>
        </p:txBody>
      </p:sp>
      <p:sp>
        <p:nvSpPr>
          <p:cNvPr id="16" name="Text Placeholder 19"/>
          <p:cNvSpPr>
            <a:spLocks noGrp="1"/>
          </p:cNvSpPr>
          <p:nvPr>
            <p:ph type="body" sz="quarter" idx="44" hasCustomPrompt="1"/>
          </p:nvPr>
        </p:nvSpPr>
        <p:spPr>
          <a:xfrm>
            <a:off x="3535680" y="74679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Correct option feedback.</a:t>
            </a:r>
            <a:endParaRPr lang="de-DE" dirty="0"/>
          </a:p>
        </p:txBody>
      </p:sp>
      <p:sp>
        <p:nvSpPr>
          <p:cNvPr id="17" name="Text Placeholder 19"/>
          <p:cNvSpPr>
            <a:spLocks noGrp="1"/>
          </p:cNvSpPr>
          <p:nvPr>
            <p:ph type="body" sz="quarter" idx="45" hasCustomPrompt="1"/>
          </p:nvPr>
        </p:nvSpPr>
        <p:spPr>
          <a:xfrm>
            <a:off x="6278880" y="7467921"/>
            <a:ext cx="2362200" cy="1385309"/>
          </a:xfrm>
          <a:prstGeom prst="rect">
            <a:avLst/>
          </a:prstGeom>
        </p:spPr>
        <p:txBody>
          <a:bodyPr/>
          <a:lstStyle>
            <a:lvl1pPr>
              <a:buNone/>
              <a:defRPr lang="en-US" sz="1400" i="1" kern="1200" baseline="0" noProof="0" dirty="0" smtClean="0">
                <a:solidFill>
                  <a:srgbClr val="7B0000"/>
                </a:solidFill>
                <a:latin typeface="Arial" charset="0"/>
                <a:ea typeface="+mn-ea"/>
                <a:cs typeface="+mn-cs"/>
              </a:defRPr>
            </a:lvl1pPr>
            <a:lvl2pPr marL="182880" indent="-182880">
              <a:spcBef>
                <a:spcPts val="0"/>
              </a:spcBef>
              <a:buClr>
                <a:srgbClr val="7B0000"/>
              </a:buClr>
              <a:defRPr lang="en-US" sz="1200" i="1" kern="1200" noProof="0" dirty="0" smtClean="0">
                <a:solidFill>
                  <a:srgbClr val="7B0000"/>
                </a:solidFill>
                <a:latin typeface="Arial" charset="0"/>
                <a:ea typeface="+mn-ea"/>
                <a:cs typeface="+mn-cs"/>
              </a:defRPr>
            </a:lvl2pPr>
            <a:lvl3pPr marL="365760" indent="-182880">
              <a:spcBef>
                <a:spcPts val="0"/>
              </a:spcBef>
              <a:buClr>
                <a:srgbClr val="7B0000"/>
              </a:buClr>
              <a:defRPr lang="en-US" sz="1200" i="1" kern="1200" noProof="0" dirty="0" smtClean="0">
                <a:solidFill>
                  <a:srgbClr val="7B0000"/>
                </a:solidFill>
                <a:latin typeface="Arial" charset="0"/>
                <a:ea typeface="+mn-ea"/>
                <a:cs typeface="+mn-cs"/>
              </a:defRPr>
            </a:lvl3pPr>
            <a:lvl4pPr marL="548640" indent="-182880">
              <a:spcBef>
                <a:spcPts val="0"/>
              </a:spcBef>
              <a:buClr>
                <a:srgbClr val="7B0000"/>
              </a:buClr>
              <a:defRPr lang="en-US" sz="1200" i="1" kern="1200" noProof="0" dirty="0" smtClean="0">
                <a:solidFill>
                  <a:srgbClr val="7B0000"/>
                </a:solidFill>
                <a:latin typeface="Arial" charset="0"/>
                <a:ea typeface="+mn-ea"/>
                <a:cs typeface="+mn-cs"/>
              </a:defRPr>
            </a:lvl4pPr>
            <a:lvl5pPr marL="731520" indent="-182880">
              <a:spcBef>
                <a:spcPts val="0"/>
              </a:spcBef>
              <a:buClr>
                <a:srgbClr val="7B0000"/>
              </a:buClr>
              <a:defRPr lang="de-DE" sz="1200" i="1" kern="1200" noProof="0" dirty="0" smtClean="0">
                <a:solidFill>
                  <a:srgbClr val="7B0000"/>
                </a:solidFill>
                <a:latin typeface="Arial" charset="0"/>
                <a:ea typeface="+mn-ea"/>
                <a:cs typeface="+mn-cs"/>
              </a:defRPr>
            </a:lvl5pPr>
          </a:lstStyle>
          <a:p>
            <a:r>
              <a:rPr lang="en-US" sz="1400" i="1" noProof="0" dirty="0" smtClean="0">
                <a:solidFill>
                  <a:srgbClr val="7B0000"/>
                </a:solidFill>
              </a:rPr>
              <a:t>Incorrect feedback</a:t>
            </a:r>
            <a:endParaRPr lang="de-DE" dirty="0"/>
          </a:p>
        </p:txBody>
      </p:sp>
      <p:sp>
        <p:nvSpPr>
          <p:cNvPr id="19" name="Text Placeholder 9"/>
          <p:cNvSpPr>
            <a:spLocks noGrp="1"/>
          </p:cNvSpPr>
          <p:nvPr>
            <p:ph type="body" sz="quarter" idx="11" hasCustomPrompt="1"/>
          </p:nvPr>
        </p:nvSpPr>
        <p:spPr>
          <a:xfrm>
            <a:off x="179999" y="960120"/>
            <a:ext cx="8811601" cy="824411"/>
          </a:xfrm>
          <a:prstGeom prst="rect">
            <a:avLst/>
          </a:prstGeom>
        </p:spPr>
        <p:txBody>
          <a:bodyPr/>
          <a:lstStyle>
            <a:lvl1pPr>
              <a:buNone/>
              <a:defRPr/>
            </a:lvl1pPr>
          </a:lstStyle>
          <a:p>
            <a:pPr lvl="0"/>
            <a:r>
              <a:rPr lang="en-US" dirty="0" smtClean="0"/>
              <a:t>Question/Instruction</a:t>
            </a:r>
          </a:p>
        </p:txBody>
      </p:sp>
      <p:sp>
        <p:nvSpPr>
          <p:cNvPr id="20" name="Picture Placeholder 10"/>
          <p:cNvSpPr>
            <a:spLocks noGrp="1"/>
          </p:cNvSpPr>
          <p:nvPr>
            <p:ph type="pic" sz="quarter" idx="46"/>
          </p:nvPr>
        </p:nvSpPr>
        <p:spPr>
          <a:xfrm>
            <a:off x="304800" y="1905000"/>
            <a:ext cx="8610600" cy="4876800"/>
          </a:xfrm>
          <a:prstGeom prst="rect">
            <a:avLst/>
          </a:prstGeom>
        </p:spPr>
        <p:txBody>
          <a:bodyPr/>
          <a:lstStyle>
            <a:lvl1pPr>
              <a:buNone/>
              <a:defRPr/>
            </a:lvl1pPr>
          </a:lstStyle>
          <a:p>
            <a:endParaRPr lang="en-US" dirty="0"/>
          </a:p>
        </p:txBody>
      </p:sp>
      <p:sp>
        <p:nvSpPr>
          <p:cNvPr id="11" name="Text Placeholder 25"/>
          <p:cNvSpPr>
            <a:spLocks noGrp="1"/>
          </p:cNvSpPr>
          <p:nvPr>
            <p:ph type="body" sz="quarter" idx="48" hasCustomPrompt="1"/>
          </p:nvPr>
        </p:nvSpPr>
        <p:spPr>
          <a:xfrm>
            <a:off x="3519986" y="5008728"/>
            <a:ext cx="5446593" cy="1692324"/>
          </a:xfrm>
          <a:prstGeom prst="roundRect">
            <a:avLst/>
          </a:prstGeom>
        </p:spPr>
        <p:style>
          <a:lnRef idx="2">
            <a:schemeClr val="accent5">
              <a:shade val="50000"/>
            </a:schemeClr>
          </a:lnRef>
          <a:fillRef idx="1">
            <a:schemeClr val="accent5"/>
          </a:fillRef>
          <a:effectRef idx="0">
            <a:schemeClr val="accent5"/>
          </a:effectRef>
          <a:fontRef idx="none"/>
        </p:style>
        <p:txBody>
          <a:bodyPr/>
          <a:lstStyle>
            <a:lvl1pPr marL="0" marR="0" indent="0" algn="l" defTabSz="914400" rtl="0" eaLnBrk="1" fontAlgn="base" latinLnBrk="0" hangingPunct="1">
              <a:lnSpc>
                <a:spcPct val="90000"/>
              </a:lnSpc>
              <a:spcBef>
                <a:spcPct val="55000"/>
              </a:spcBef>
              <a:spcAft>
                <a:spcPct val="0"/>
              </a:spcAft>
              <a:buClr>
                <a:schemeClr val="accent2"/>
              </a:buClr>
              <a:buSzPct val="90000"/>
              <a:buFont typeface="Webdings" pitchFamily="18" charset="2"/>
              <a:buNone/>
              <a:tabLst/>
              <a:defRPr sz="1400" baseline="0">
                <a:solidFill>
                  <a:schemeClr val="bg1"/>
                </a:solidFill>
              </a:defRPr>
            </a:lvl1pPr>
          </a:lstStyle>
          <a:p>
            <a:r>
              <a:rPr lang="en-US" dirty="0" smtClean="0"/>
              <a:t>Hotspot question</a:t>
            </a:r>
          </a:p>
          <a:p>
            <a:r>
              <a:rPr lang="en-US" dirty="0" smtClean="0"/>
              <a:t>Use the insert shape function to mark the correct area on the image with a frame.</a:t>
            </a:r>
          </a:p>
          <a:p>
            <a:r>
              <a:rPr lang="en-US" dirty="0" smtClean="0"/>
              <a:t>Use the red and green boxes for  answer specific feedback</a:t>
            </a:r>
          </a:p>
          <a:p>
            <a:r>
              <a:rPr lang="en-US" dirty="0" smtClean="0"/>
              <a:t>Remove this box from the slide master before creating the student guide</a:t>
            </a:r>
          </a:p>
          <a:p>
            <a:endParaRPr lang="en-US" dirty="0" smtClean="0"/>
          </a:p>
        </p:txBody>
      </p:sp>
    </p:spTree>
  </p:cSld>
  <p:clrMapOvr>
    <a:masterClrMapping/>
  </p:clrMapOvr>
  <p:transition>
    <p:fade/>
  </p:transition>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17" name="Title 1"/>
          <p:cNvSpPr>
            <a:spLocks noGrp="1"/>
          </p:cNvSpPr>
          <p:nvPr>
            <p:ph type="title"/>
          </p:nvPr>
        </p:nvSpPr>
        <p:spPr>
          <a:xfrm>
            <a:off x="182880" y="155448"/>
            <a:ext cx="8529320" cy="720725"/>
          </a:xfrm>
        </p:spPr>
        <p:txBody>
          <a:bodyPr/>
          <a:lstStyle/>
          <a:p>
            <a:r>
              <a:rPr lang="en-US" dirty="0" smtClean="0"/>
              <a:t>Click to edit Master title style</a:t>
            </a:r>
            <a:endParaRPr lang="en-US" dirty="0"/>
          </a:p>
        </p:txBody>
      </p:sp>
      <p:sp>
        <p:nvSpPr>
          <p:cNvPr id="18" name="Content Placeholder 2"/>
          <p:cNvSpPr>
            <a:spLocks noGrp="1"/>
          </p:cNvSpPr>
          <p:nvPr>
            <p:ph idx="1"/>
          </p:nvPr>
        </p:nvSpPr>
        <p:spPr>
          <a:xfrm>
            <a:off x="182880" y="886968"/>
            <a:ext cx="8503920" cy="56662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3967770029"/>
      </p:ext>
    </p:extLst>
  </p:cSld>
  <p:clrMapOvr>
    <a:masterClrMapping/>
  </p:clrMapOvr>
  <p:transition>
    <p:fade/>
  </p:transition>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Content and Horizontal Image">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180001" y="1981200"/>
            <a:ext cx="8778240" cy="4460486"/>
          </a:xfrm>
          <a:prstGeom prst="rect">
            <a:avLst/>
          </a:prstGeom>
        </p:spPr>
        <p:txBody>
          <a:bodyPr/>
          <a:lstStyle>
            <a:lvl1pPr>
              <a:defRPr sz="1800"/>
            </a:lvl1pPr>
          </a:lstStyle>
          <a:p>
            <a:pPr defTabSz="867408"/>
            <a:r>
              <a:rPr lang="en-US" sz="1400" dirty="0" smtClean="0"/>
              <a:t>Describe or add </a:t>
            </a:r>
            <a:br>
              <a:rPr lang="en-US" sz="1400" dirty="0" smtClean="0"/>
            </a:br>
            <a:r>
              <a:rPr lang="en-US" sz="1400" dirty="0" smtClean="0"/>
              <a:t>graphics </a:t>
            </a:r>
            <a:br>
              <a:rPr lang="en-US" sz="1400" dirty="0" smtClean="0"/>
            </a:br>
            <a:r>
              <a:rPr lang="en-US" sz="1400" dirty="0" smtClean="0"/>
              <a:t>as needed</a:t>
            </a:r>
            <a:br>
              <a:rPr lang="en-US" sz="1400" dirty="0" smtClean="0"/>
            </a:br>
            <a:r>
              <a:rPr lang="en-US" sz="1400" dirty="0" smtClean="0"/>
              <a:t>Adjust size and position as needed</a:t>
            </a:r>
          </a:p>
          <a:p>
            <a:pPr defTabSz="867408"/>
            <a:r>
              <a:rPr lang="en-US" sz="1400" dirty="0" smtClean="0"/>
              <a:t>default size:</a:t>
            </a:r>
            <a:br>
              <a:rPr lang="en-US" sz="1400" dirty="0" smtClean="0"/>
            </a:br>
            <a:r>
              <a:rPr lang="en-US" sz="1400" dirty="0" smtClean="0"/>
              <a:t>9.6" x 4.6“</a:t>
            </a:r>
            <a:br>
              <a:rPr lang="en-US" sz="1400" dirty="0" smtClean="0"/>
            </a:br>
            <a:r>
              <a:rPr lang="en-US" sz="1400" dirty="0" smtClean="0"/>
              <a:t>1440 x 690 px 150dpi</a:t>
            </a:r>
            <a:br>
              <a:rPr lang="en-US" sz="1400" dirty="0" smtClean="0"/>
            </a:br>
            <a:r>
              <a:rPr lang="en-US" sz="1400" dirty="0" smtClean="0"/>
              <a:t>24,38cm x 11,68cm</a:t>
            </a:r>
          </a:p>
          <a:p>
            <a:pPr defTabSz="867408"/>
            <a:endParaRPr lang="en-US" sz="1400" dirty="0" smtClean="0"/>
          </a:p>
        </p:txBody>
      </p:sp>
      <p:sp>
        <p:nvSpPr>
          <p:cNvPr id="10" name="Text Placeholder 9"/>
          <p:cNvSpPr>
            <a:spLocks noGrp="1"/>
          </p:cNvSpPr>
          <p:nvPr>
            <p:ph type="body" sz="quarter" idx="11"/>
          </p:nvPr>
        </p:nvSpPr>
        <p:spPr>
          <a:xfrm>
            <a:off x="179999" y="969917"/>
            <a:ext cx="8778240" cy="935083"/>
          </a:xfrm>
          <a:prstGeom prst="rect">
            <a:avLst/>
          </a:prstGeom>
        </p:spPr>
        <p:txBody>
          <a:bodyPr/>
          <a:lstStyle>
            <a:lvl1pPr>
              <a:defRPr sz="2000"/>
            </a:lvl1pPr>
            <a:lvl2pPr>
              <a:defRPr sz="2000"/>
            </a:lvl2pPr>
          </a:lstStyle>
          <a:p>
            <a:pPr lvl="0"/>
            <a:r>
              <a:rPr lang="en-US" dirty="0" smtClean="0"/>
              <a:t>Click to edit Master text styles</a:t>
            </a:r>
          </a:p>
          <a:p>
            <a:pPr lvl="1"/>
            <a:r>
              <a:rPr lang="en-US" dirty="0" smtClean="0"/>
              <a:t>Second level</a:t>
            </a:r>
          </a:p>
        </p:txBody>
      </p:sp>
      <p:sp>
        <p:nvSpPr>
          <p:cNvPr id="7" name="Title 1"/>
          <p:cNvSpPr>
            <a:spLocks noGrp="1"/>
          </p:cNvSpPr>
          <p:nvPr>
            <p:ph type="title"/>
          </p:nvPr>
        </p:nvSpPr>
        <p:spPr>
          <a:xfrm>
            <a:off x="182880" y="155448"/>
            <a:ext cx="8808720" cy="720725"/>
          </a:xfrm>
        </p:spPr>
        <p:txBody>
          <a:bodyPr/>
          <a:lstStyle/>
          <a:p>
            <a:r>
              <a:rPr lang="en-US" dirty="0" smtClean="0"/>
              <a:t>Click to edit Master title style</a:t>
            </a:r>
            <a:endParaRPr lang="en-US" dirty="0"/>
          </a:p>
        </p:txBody>
      </p:sp>
    </p:spTree>
    <p:custDataLst>
      <p:tags r:id="rId1"/>
    </p:custDataLst>
    <p:extLst>
      <p:ext uri="{BB962C8B-B14F-4D97-AF65-F5344CB8AC3E}">
        <p14:creationId xmlns:p14="http://schemas.microsoft.com/office/powerpoint/2010/main" val="604716434"/>
      </p:ext>
    </p:extLst>
  </p:cSld>
  <p:clrMapOvr>
    <a:masterClrMapping/>
  </p:clrMapOvr>
  <p:transition>
    <p:fade/>
  </p:transition>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urse Summary">
    <p:spTree>
      <p:nvGrpSpPr>
        <p:cNvPr id="1" name=""/>
        <p:cNvGrpSpPr/>
        <p:nvPr/>
      </p:nvGrpSpPr>
      <p:grpSpPr>
        <a:xfrm>
          <a:off x="0" y="0"/>
          <a:ext cx="0" cy="0"/>
          <a:chOff x="0" y="0"/>
          <a:chExt cx="0" cy="0"/>
        </a:xfrm>
      </p:grpSpPr>
      <p:sp>
        <p:nvSpPr>
          <p:cNvPr id="10" name="Title 1"/>
          <p:cNvSpPr>
            <a:spLocks noGrp="1"/>
          </p:cNvSpPr>
          <p:nvPr>
            <p:ph type="title"/>
          </p:nvPr>
        </p:nvSpPr>
        <p:spPr>
          <a:xfrm>
            <a:off x="182880" y="155448"/>
            <a:ext cx="8757920" cy="720725"/>
          </a:xfrm>
        </p:spPr>
        <p:txBody>
          <a:bodyPr/>
          <a:lstStyle/>
          <a:p>
            <a:r>
              <a:rPr lang="en-US" dirty="0" smtClean="0"/>
              <a:t>Click to edit Master title style</a:t>
            </a:r>
            <a:endParaRPr lang="en-US" dirty="0"/>
          </a:p>
        </p:txBody>
      </p:sp>
      <p:sp>
        <p:nvSpPr>
          <p:cNvPr id="11" name="Content Placeholder 2"/>
          <p:cNvSpPr>
            <a:spLocks noGrp="1"/>
          </p:cNvSpPr>
          <p:nvPr>
            <p:ph idx="1"/>
          </p:nvPr>
        </p:nvSpPr>
        <p:spPr>
          <a:xfrm>
            <a:off x="182880" y="886968"/>
            <a:ext cx="8723614" cy="5666232"/>
          </a:xfrm>
          <a:prstGeom prst="rect">
            <a:avLst/>
          </a:prstGeom>
        </p:spPr>
        <p:txBody>
          <a:bodyPr/>
          <a:lstStyle>
            <a:lvl1pPr marL="273050" indent="-27305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0" name="Picture 2" descr="C:\Users\rschlicht\Pictures\ThinkStock\_157992323_jpg.jpg"/>
          <p:cNvPicPr>
            <a:picLocks noChangeAspect="1" noChangeArrowheads="1"/>
          </p:cNvPicPr>
          <p:nvPr userDrawn="1">
            <p:custDataLst>
              <p:tags r:id="rId2"/>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6670918" y="4934604"/>
            <a:ext cx="2473082" cy="164614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903387129"/>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16" name="Title 1"/>
          <p:cNvSpPr>
            <a:spLocks noGrp="1"/>
          </p:cNvSpPr>
          <p:nvPr>
            <p:ph type="title"/>
          </p:nvPr>
        </p:nvSpPr>
        <p:spPr>
          <a:xfrm>
            <a:off x="182880" y="155448"/>
            <a:ext cx="8694420" cy="720725"/>
          </a:xfrm>
        </p:spPr>
        <p:txBody>
          <a:bodyPr/>
          <a:lstStyle/>
          <a:p>
            <a:r>
              <a:rPr lang="en-US" dirty="0" smtClean="0"/>
              <a:t>Click to edit Master title style</a:t>
            </a:r>
            <a:endParaRPr lang="en-US" dirty="0"/>
          </a:p>
        </p:txBody>
      </p:sp>
    </p:spTree>
    <p:custDataLst>
      <p:tags r:id="rId1"/>
    </p:custDataLst>
  </p:cSld>
  <p:clrMapOvr>
    <a:masterClrMapping/>
  </p:clrMapOvr>
  <p:transition>
    <p:fade/>
  </p:transition>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452529085"/>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Content and Large Vertical Image">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669282" y="914400"/>
            <a:ext cx="3291840" cy="5527286"/>
          </a:xfrm>
          <a:prstGeom prst="rect">
            <a:avLst/>
          </a:prstGeom>
        </p:spPr>
        <p:txBody>
          <a:bodyPr/>
          <a:lstStyle>
            <a:lvl1pPr>
              <a:defRPr lang="en-US" sz="1200" dirty="0" smtClean="0">
                <a:solidFill>
                  <a:schemeClr val="tx1"/>
                </a:solidFill>
                <a:latin typeface="Arial" pitchFamily="34" charset="0"/>
                <a:ea typeface="+mn-ea"/>
                <a:cs typeface="Arial" pitchFamily="34" charset="0"/>
              </a:defRPr>
            </a:lvl1pPr>
          </a:lstStyle>
          <a:p>
            <a:pPr defTabSz="867408"/>
            <a:r>
              <a:rPr lang="en-US" sz="1000" dirty="0" smtClean="0"/>
              <a:t>Describe or add graphics as needed </a:t>
            </a:r>
            <a:br>
              <a:rPr lang="en-US" sz="1000" dirty="0" smtClean="0"/>
            </a:br>
            <a:r>
              <a:rPr lang="en-US" sz="1000" dirty="0" smtClean="0"/>
              <a:t>Adjust size and position as needed</a:t>
            </a:r>
            <a:br>
              <a:rPr lang="en-US" sz="1000" dirty="0" smtClean="0"/>
            </a:br>
            <a:r>
              <a:rPr lang="en-US" sz="1000" dirty="0" smtClean="0"/>
              <a:t>default size:</a:t>
            </a:r>
            <a:br>
              <a:rPr lang="en-US" sz="1000" dirty="0" smtClean="0"/>
            </a:br>
            <a:r>
              <a:rPr lang="en-US" sz="1000" dirty="0" smtClean="0"/>
              <a:t>3.6" x 5.6”</a:t>
            </a:r>
            <a:br>
              <a:rPr lang="en-US" sz="1000" dirty="0" smtClean="0"/>
            </a:br>
            <a:r>
              <a:rPr lang="en-US" sz="1000" dirty="0" smtClean="0"/>
              <a:t>540 x 840 px 150dpi</a:t>
            </a:r>
            <a:br>
              <a:rPr lang="en-US" sz="1000" dirty="0" smtClean="0"/>
            </a:br>
            <a:r>
              <a:rPr lang="en-US" sz="1000" dirty="0" smtClean="0"/>
              <a:t>9,14cm x 14,22cm</a:t>
            </a:r>
            <a:endParaRPr lang="en-US" sz="1400" dirty="0" smtClean="0"/>
          </a:p>
        </p:txBody>
      </p:sp>
      <p:sp>
        <p:nvSpPr>
          <p:cNvPr id="13" name="Content Placeholder 12"/>
          <p:cNvSpPr>
            <a:spLocks noGrp="1"/>
          </p:cNvSpPr>
          <p:nvPr>
            <p:ph sz="quarter" idx="14"/>
          </p:nvPr>
        </p:nvSpPr>
        <p:spPr>
          <a:xfrm>
            <a:off x="182880" y="914400"/>
            <a:ext cx="5303520" cy="5527286"/>
          </a:xfrm>
          <a:prstGeom prst="rect">
            <a:avLst/>
          </a:prstGeom>
        </p:spPr>
        <p:txBody>
          <a:bodyPr/>
          <a:lstStyle>
            <a:lvl1pPr>
              <a:defRPr sz="2000"/>
            </a:lvl1pPr>
            <a:lvl2pPr>
              <a:defRPr sz="20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1"/>
          <p:cNvSpPr>
            <a:spLocks noGrp="1"/>
          </p:cNvSpPr>
          <p:nvPr>
            <p:ph type="title"/>
          </p:nvPr>
        </p:nvSpPr>
        <p:spPr>
          <a:xfrm>
            <a:off x="182880" y="155448"/>
            <a:ext cx="8796020" cy="720725"/>
          </a:xfrm>
        </p:spPr>
        <p:txBody>
          <a:bodyPr/>
          <a:lstStyle/>
          <a:p>
            <a:r>
              <a:rPr lang="en-US" dirty="0" smtClean="0"/>
              <a:t>Click to edit Master title style</a:t>
            </a:r>
            <a:endParaRPr lang="en-US" dirty="0"/>
          </a:p>
        </p:txBody>
      </p:sp>
    </p:spTree>
    <p:custDataLst>
      <p:tags r:id="rId1"/>
    </p:custData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Content and Horizontal Image">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180001" y="1981200"/>
            <a:ext cx="8778240" cy="4460486"/>
          </a:xfrm>
          <a:prstGeom prst="rect">
            <a:avLst/>
          </a:prstGeom>
        </p:spPr>
        <p:txBody>
          <a:bodyPr/>
          <a:lstStyle>
            <a:lvl1pPr>
              <a:defRPr sz="1800"/>
            </a:lvl1pPr>
          </a:lstStyle>
          <a:p>
            <a:pPr defTabSz="867408"/>
            <a:r>
              <a:rPr lang="en-US" sz="1400" dirty="0" smtClean="0"/>
              <a:t>Describe or add </a:t>
            </a:r>
            <a:br>
              <a:rPr lang="en-US" sz="1400" dirty="0" smtClean="0"/>
            </a:br>
            <a:r>
              <a:rPr lang="en-US" sz="1400" dirty="0" smtClean="0"/>
              <a:t>graphics </a:t>
            </a:r>
            <a:br>
              <a:rPr lang="en-US" sz="1400" dirty="0" smtClean="0"/>
            </a:br>
            <a:r>
              <a:rPr lang="en-US" sz="1400" dirty="0" smtClean="0"/>
              <a:t>as needed</a:t>
            </a:r>
            <a:br>
              <a:rPr lang="en-US" sz="1400" dirty="0" smtClean="0"/>
            </a:br>
            <a:r>
              <a:rPr lang="en-US" sz="1400" dirty="0" smtClean="0"/>
              <a:t>Adjust size and position as needed</a:t>
            </a:r>
          </a:p>
          <a:p>
            <a:pPr defTabSz="867408"/>
            <a:r>
              <a:rPr lang="en-US" sz="1400" dirty="0" smtClean="0"/>
              <a:t>default size:</a:t>
            </a:r>
            <a:br>
              <a:rPr lang="en-US" sz="1400" dirty="0" smtClean="0"/>
            </a:br>
            <a:r>
              <a:rPr lang="en-US" sz="1400" dirty="0" smtClean="0"/>
              <a:t>9.6" x 4.6“</a:t>
            </a:r>
            <a:br>
              <a:rPr lang="en-US" sz="1400" dirty="0" smtClean="0"/>
            </a:br>
            <a:r>
              <a:rPr lang="en-US" sz="1400" dirty="0" smtClean="0"/>
              <a:t>1440 x 690 px 150dpi</a:t>
            </a:r>
            <a:br>
              <a:rPr lang="en-US" sz="1400" dirty="0" smtClean="0"/>
            </a:br>
            <a:r>
              <a:rPr lang="en-US" sz="1400" dirty="0" smtClean="0"/>
              <a:t>24,38cm x 11,68cm</a:t>
            </a:r>
          </a:p>
          <a:p>
            <a:pPr defTabSz="867408"/>
            <a:endParaRPr lang="en-US" sz="1400" dirty="0" smtClean="0"/>
          </a:p>
        </p:txBody>
      </p:sp>
      <p:sp>
        <p:nvSpPr>
          <p:cNvPr id="10" name="Text Placeholder 9"/>
          <p:cNvSpPr>
            <a:spLocks noGrp="1"/>
          </p:cNvSpPr>
          <p:nvPr>
            <p:ph type="body" sz="quarter" idx="11"/>
          </p:nvPr>
        </p:nvSpPr>
        <p:spPr>
          <a:xfrm>
            <a:off x="179999" y="969917"/>
            <a:ext cx="8778240" cy="935083"/>
          </a:xfrm>
          <a:prstGeom prst="rect">
            <a:avLst/>
          </a:prstGeom>
        </p:spPr>
        <p:txBody>
          <a:bodyPr/>
          <a:lstStyle>
            <a:lvl1pPr>
              <a:defRPr sz="2000"/>
            </a:lvl1pPr>
            <a:lvl2pPr>
              <a:defRPr sz="2000"/>
            </a:lvl2pPr>
          </a:lstStyle>
          <a:p>
            <a:pPr lvl="0"/>
            <a:r>
              <a:rPr lang="en-US" dirty="0" smtClean="0"/>
              <a:t>Click to edit Master text styles</a:t>
            </a:r>
          </a:p>
          <a:p>
            <a:pPr lvl="1"/>
            <a:r>
              <a:rPr lang="en-US" dirty="0" smtClean="0"/>
              <a:t>Second level</a:t>
            </a:r>
          </a:p>
        </p:txBody>
      </p:sp>
      <p:sp>
        <p:nvSpPr>
          <p:cNvPr id="7" name="Title 1"/>
          <p:cNvSpPr>
            <a:spLocks noGrp="1"/>
          </p:cNvSpPr>
          <p:nvPr>
            <p:ph type="title"/>
          </p:nvPr>
        </p:nvSpPr>
        <p:spPr>
          <a:xfrm>
            <a:off x="182880" y="155448"/>
            <a:ext cx="8808720" cy="720725"/>
          </a:xfrm>
        </p:spPr>
        <p:txBody>
          <a:bodyPr/>
          <a:lstStyle/>
          <a:p>
            <a:r>
              <a:rPr lang="en-US" dirty="0" smtClean="0"/>
              <a:t>Click to edit Master title style</a:t>
            </a:r>
            <a:endParaRPr lang="en-US" dirty="0"/>
          </a:p>
        </p:txBody>
      </p:sp>
    </p:spTree>
    <p:custDataLst>
      <p:tags r:id="rId1"/>
    </p:custData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Module Summary">
    <p:spTree>
      <p:nvGrpSpPr>
        <p:cNvPr id="1" name=""/>
        <p:cNvGrpSpPr/>
        <p:nvPr/>
      </p:nvGrpSpPr>
      <p:grpSpPr>
        <a:xfrm>
          <a:off x="0" y="0"/>
          <a:ext cx="0" cy="0"/>
          <a:chOff x="0" y="0"/>
          <a:chExt cx="0" cy="0"/>
        </a:xfrm>
      </p:grpSpPr>
      <p:sp>
        <p:nvSpPr>
          <p:cNvPr id="10" name="Title 1"/>
          <p:cNvSpPr>
            <a:spLocks noGrp="1"/>
          </p:cNvSpPr>
          <p:nvPr>
            <p:ph type="title"/>
          </p:nvPr>
        </p:nvSpPr>
        <p:spPr>
          <a:xfrm>
            <a:off x="182880" y="155448"/>
            <a:ext cx="8745220" cy="720725"/>
          </a:xfrm>
        </p:spPr>
        <p:txBody>
          <a:bodyPr/>
          <a:lstStyle/>
          <a:p>
            <a:r>
              <a:rPr lang="en-US" dirty="0" smtClean="0"/>
              <a:t>Click to edit Master title style</a:t>
            </a:r>
            <a:endParaRPr lang="en-US" dirty="0"/>
          </a:p>
        </p:txBody>
      </p:sp>
      <p:sp>
        <p:nvSpPr>
          <p:cNvPr id="11" name="Content Placeholder 2"/>
          <p:cNvSpPr>
            <a:spLocks noGrp="1"/>
          </p:cNvSpPr>
          <p:nvPr>
            <p:ph idx="1"/>
          </p:nvPr>
        </p:nvSpPr>
        <p:spPr>
          <a:xfrm>
            <a:off x="182880" y="886968"/>
            <a:ext cx="8723614" cy="5666232"/>
          </a:xfrm>
          <a:prstGeom prst="rect">
            <a:avLst/>
          </a:prstGeom>
        </p:spPr>
        <p:txBody>
          <a:bodyPr/>
          <a:lstStyle>
            <a:lvl1pPr marL="273050" indent="-27305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1026" name="Picture 2" descr="C:\Users\rschlicht\Documents\Articulate Templates\Tech Sales Template\WBT template images 2014\notes.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85200" y="4934606"/>
            <a:ext cx="2458800" cy="164614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urse Summary">
    <p:spTree>
      <p:nvGrpSpPr>
        <p:cNvPr id="1" name=""/>
        <p:cNvGrpSpPr/>
        <p:nvPr/>
      </p:nvGrpSpPr>
      <p:grpSpPr>
        <a:xfrm>
          <a:off x="0" y="0"/>
          <a:ext cx="0" cy="0"/>
          <a:chOff x="0" y="0"/>
          <a:chExt cx="0" cy="0"/>
        </a:xfrm>
      </p:grpSpPr>
      <p:sp>
        <p:nvSpPr>
          <p:cNvPr id="10" name="Title 1"/>
          <p:cNvSpPr>
            <a:spLocks noGrp="1"/>
          </p:cNvSpPr>
          <p:nvPr>
            <p:ph type="title"/>
          </p:nvPr>
        </p:nvSpPr>
        <p:spPr>
          <a:xfrm>
            <a:off x="182880" y="155448"/>
            <a:ext cx="8757920" cy="720725"/>
          </a:xfrm>
        </p:spPr>
        <p:txBody>
          <a:bodyPr/>
          <a:lstStyle/>
          <a:p>
            <a:r>
              <a:rPr lang="en-US" dirty="0" smtClean="0"/>
              <a:t>Click to edit Master title style</a:t>
            </a:r>
            <a:endParaRPr lang="en-US" dirty="0"/>
          </a:p>
        </p:txBody>
      </p:sp>
      <p:sp>
        <p:nvSpPr>
          <p:cNvPr id="11" name="Content Placeholder 2"/>
          <p:cNvSpPr>
            <a:spLocks noGrp="1"/>
          </p:cNvSpPr>
          <p:nvPr>
            <p:ph idx="1"/>
          </p:nvPr>
        </p:nvSpPr>
        <p:spPr>
          <a:xfrm>
            <a:off x="182880" y="886968"/>
            <a:ext cx="8723614" cy="5666232"/>
          </a:xfrm>
          <a:prstGeom prst="rect">
            <a:avLst/>
          </a:prstGeom>
        </p:spPr>
        <p:txBody>
          <a:bodyPr/>
          <a:lstStyle>
            <a:lvl1pPr marL="273050" indent="-27305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2050" name="Picture 2" descr="C:\Users\rschlicht\Pictures\ThinkStock\_157992323_jpg.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670918" y="4934604"/>
            <a:ext cx="2473082" cy="164614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527076102"/>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10" Type="http://schemas.openxmlformats.org/officeDocument/2006/relationships/tags" Target="../tags/tag4.xml"/><Relationship Id="rId4" Type="http://schemas.openxmlformats.org/officeDocument/2006/relationships/slideLayout" Target="../slideLayouts/slideLayout8.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tags" Target="../tags/tag10.xml"/><Relationship Id="rId5" Type="http://schemas.openxmlformats.org/officeDocument/2006/relationships/theme" Target="../theme/theme3.xml"/><Relationship Id="rId4"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theme" Target="../theme/theme5.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42.xml"/><Relationship Id="rId1" Type="http://schemas.openxmlformats.org/officeDocument/2006/relationships/slideLayout" Target="../slideLayouts/slideLayout41.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5.xml"/><Relationship Id="rId2" Type="http://schemas.openxmlformats.org/officeDocument/2006/relationships/slideLayout" Target="../slideLayouts/slideLayout44.xml"/><Relationship Id="rId1" Type="http://schemas.openxmlformats.org/officeDocument/2006/relationships/slideLayout" Target="../slideLayouts/slideLayout43.xml"/><Relationship Id="rId5" Type="http://schemas.openxmlformats.org/officeDocument/2006/relationships/theme" Target="../theme/theme7.xml"/><Relationship Id="rId4" Type="http://schemas.openxmlformats.org/officeDocument/2006/relationships/slideLayout" Target="../slideLayouts/slideLayout46.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ags" Target="../tags/tag11.xml"/><Relationship Id="rId5" Type="http://schemas.openxmlformats.org/officeDocument/2006/relationships/theme" Target="../theme/theme8.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4099" name="Rectangle 3"/>
          <p:cNvSpPr>
            <a:spLocks noGrp="1" noChangeArrowheads="1"/>
          </p:cNvSpPr>
          <p:nvPr>
            <p:ph type="body" idx="1"/>
          </p:nvPr>
        </p:nvSpPr>
        <p:spPr bwMode="auto">
          <a:xfrm>
            <a:off x="182880" y="886968"/>
            <a:ext cx="8503920" cy="566928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Tree>
    <p:custDataLst>
      <p:tags r:id="rId6"/>
    </p:custDataLst>
    <p:extLst>
      <p:ext uri="{BB962C8B-B14F-4D97-AF65-F5344CB8AC3E}">
        <p14:creationId xmlns:p14="http://schemas.microsoft.com/office/powerpoint/2010/main" val="2144188758"/>
      </p:ext>
    </p:extLst>
  </p:cSld>
  <p:clrMap bg1="lt1" tx1="dk1" bg2="lt2" tx2="dk2" accent1="accent1" accent2="accent2" accent3="accent3" accent4="accent4" accent5="accent5" accent6="accent6" hlink="hlink" folHlink="folHlink"/>
  <p:sldLayoutIdLst>
    <p:sldLayoutId id="2147484060" r:id="rId1"/>
    <p:sldLayoutId id="2147484059" r:id="rId2"/>
    <p:sldLayoutId id="2147484051" r:id="rId3"/>
    <p:sldLayoutId id="2147484070" r:id="rId4"/>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0" indent="0" algn="l" rtl="0" fontAlgn="base">
        <a:lnSpc>
          <a:spcPct val="90000"/>
        </a:lnSpc>
        <a:spcBef>
          <a:spcPct val="55000"/>
        </a:spcBef>
        <a:spcAft>
          <a:spcPct val="0"/>
        </a:spcAft>
        <a:buClr>
          <a:schemeClr val="accent1"/>
        </a:buClr>
        <a:buSzPct val="90000"/>
        <a:buFont typeface="Webdings" pitchFamily="18" charset="2"/>
        <a:buNone/>
        <a:defRPr sz="2000">
          <a:solidFill>
            <a:schemeClr val="tx1"/>
          </a:solidFill>
          <a:latin typeface="+mn-lt"/>
          <a:ea typeface="+mn-ea"/>
          <a:cs typeface="+mn-cs"/>
        </a:defRPr>
      </a:lvl1pPr>
      <a:lvl2pPr marL="455613" indent="0" algn="l" rtl="0" fontAlgn="base">
        <a:lnSpc>
          <a:spcPct val="90000"/>
        </a:lnSpc>
        <a:spcBef>
          <a:spcPct val="45000"/>
        </a:spcBef>
        <a:spcAft>
          <a:spcPct val="0"/>
        </a:spcAft>
        <a:buClr>
          <a:schemeClr val="tx2"/>
        </a:buClr>
        <a:buSzPct val="90000"/>
        <a:buFont typeface="Arial" charset="0"/>
        <a:buNone/>
        <a:defRPr sz="1800">
          <a:solidFill>
            <a:schemeClr val="tx1"/>
          </a:solidFill>
          <a:latin typeface="+mn-lt"/>
        </a:defRPr>
      </a:lvl2pPr>
      <a:lvl3pPr marL="858837" indent="0" algn="l" rtl="0" fontAlgn="base">
        <a:lnSpc>
          <a:spcPct val="90000"/>
        </a:lnSpc>
        <a:spcBef>
          <a:spcPct val="45000"/>
        </a:spcBef>
        <a:spcAft>
          <a:spcPct val="0"/>
        </a:spcAft>
        <a:buClr>
          <a:schemeClr val="tx2"/>
        </a:buClr>
        <a:buSzPct val="90000"/>
        <a:buNone/>
        <a:defRPr sz="1600">
          <a:solidFill>
            <a:schemeClr val="tx1"/>
          </a:solidFill>
          <a:latin typeface="+mn-lt"/>
        </a:defRPr>
      </a:lvl3pPr>
      <a:lvl4pPr marL="1143000" indent="0" algn="l" rtl="0" fontAlgn="base">
        <a:lnSpc>
          <a:spcPct val="90000"/>
        </a:lnSpc>
        <a:spcBef>
          <a:spcPct val="45000"/>
        </a:spcBef>
        <a:spcAft>
          <a:spcPct val="0"/>
        </a:spcAft>
        <a:buClr>
          <a:schemeClr val="tx2"/>
        </a:buClr>
        <a:buSzPct val="90000"/>
        <a:buFont typeface="Arial" charset="0"/>
        <a:buNone/>
        <a:defRPr sz="1600">
          <a:solidFill>
            <a:schemeClr val="tx1"/>
          </a:solidFill>
          <a:latin typeface="+mn-lt"/>
        </a:defRPr>
      </a:lvl4pPr>
      <a:lvl5pPr marL="1428750" indent="0" algn="l" rtl="0" fontAlgn="base">
        <a:lnSpc>
          <a:spcPct val="90000"/>
        </a:lnSpc>
        <a:spcBef>
          <a:spcPct val="45000"/>
        </a:spcBef>
        <a:spcAft>
          <a:spcPct val="0"/>
        </a:spcAft>
        <a:buClr>
          <a:schemeClr val="tx2"/>
        </a:buClr>
        <a:buSzPct val="90000"/>
        <a:buFont typeface="Arial" charset="0"/>
        <a:buNone/>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8" y="155448"/>
            <a:ext cx="8516621"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8"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ustDataLst>
      <p:tags r:id="rId10"/>
    </p:custDataLst>
  </p:cSld>
  <p:clrMap bg1="lt1" tx1="dk1" bg2="lt2" tx2="dk2" accent1="accent1" accent2="accent2" accent3="accent3" accent4="accent4" accent5="accent5" accent6="accent6" hlink="hlink" folHlink="folHlink"/>
  <p:sldLayoutIdLst>
    <p:sldLayoutId id="2147484048" r:id="rId1"/>
    <p:sldLayoutId id="2147483831" r:id="rId2"/>
    <p:sldLayoutId id="2147483834" r:id="rId3"/>
    <p:sldLayoutId id="2147484050" r:id="rId4"/>
    <p:sldLayoutId id="2147484061" r:id="rId5"/>
    <p:sldLayoutId id="2147484063" r:id="rId6"/>
    <p:sldLayoutId id="2147484064" r:id="rId7"/>
    <p:sldLayoutId id="2147484071" r:id="rId8"/>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6"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ustDataLst>
      <p:tags r:id="rId6"/>
    </p:custDataLst>
    <p:extLst>
      <p:ext uri="{BB962C8B-B14F-4D97-AF65-F5344CB8AC3E}">
        <p14:creationId xmlns:p14="http://schemas.microsoft.com/office/powerpoint/2010/main" val="4014846007"/>
      </p:ext>
    </p:extLst>
  </p:cSld>
  <p:clrMap bg1="lt1" tx1="dk1" bg2="lt2" tx2="dk2" accent1="accent1" accent2="accent2" accent3="accent3" accent4="accent4" accent5="accent5" accent6="accent6" hlink="hlink" folHlink="folHlink"/>
  <p:sldLayoutIdLst>
    <p:sldLayoutId id="2147484054" r:id="rId1"/>
    <p:sldLayoutId id="2147484055" r:id="rId2"/>
    <p:sldLayoutId id="2147484056" r:id="rId3"/>
    <p:sldLayoutId id="2147484057" r:id="rId4"/>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6"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 id="2147483942" r:id="rId12"/>
    <p:sldLayoutId id="2147483943" r:id="rId13"/>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7"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950" r:id="rId1"/>
    <p:sldLayoutId id="2147483951" r:id="rId2"/>
    <p:sldLayoutId id="2147483952" r:id="rId3"/>
    <p:sldLayoutId id="2147483953" r:id="rId4"/>
    <p:sldLayoutId id="2147483954" r:id="rId5"/>
    <p:sldLayoutId id="2147483955" r:id="rId6"/>
    <p:sldLayoutId id="2147483956" r:id="rId7"/>
    <p:sldLayoutId id="2147483957" r:id="rId8"/>
    <p:sldLayoutId id="2147483958" r:id="rId9"/>
    <p:sldLayoutId id="2147483959" r:id="rId10"/>
    <p:sldLayoutId id="2147483960" r:id="rId11"/>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6"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962" r:id="rId1"/>
    <p:sldLayoutId id="2147483963" r:id="rId2"/>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9" y="155448"/>
            <a:ext cx="8001000"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marL="0" marR="0" lvl="0" indent="0" algn="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srgbClr val="988888"/>
                </a:solidFill>
                <a:effectLst/>
                <a:uLnTx/>
                <a:uFillTx/>
              </a:rPr>
              <a:t>© </a:t>
            </a:r>
            <a:r>
              <a:rPr kumimoji="0" lang="en-US" sz="800" b="0" i="0" u="none" strike="noStrike" kern="0" cap="none" spc="0" normalizeH="0" baseline="0" noProof="0" dirty="0" smtClean="0">
                <a:ln>
                  <a:noFill/>
                </a:ln>
                <a:solidFill>
                  <a:srgbClr val="988888"/>
                </a:solidFill>
                <a:effectLst/>
                <a:uLnTx/>
                <a:uFillTx/>
              </a:rPr>
              <a:t>2014 </a:t>
            </a:r>
            <a:r>
              <a:rPr kumimoji="0" lang="en-US" sz="800" b="0" i="0" u="none" strike="noStrike" kern="0" cap="none" spc="0" normalizeH="0" baseline="0" noProof="0" dirty="0">
                <a:ln>
                  <a:noFill/>
                </a:ln>
                <a:solidFill>
                  <a:srgbClr val="988888"/>
                </a:solidFill>
                <a:effectLst/>
                <a:uLnTx/>
                <a:uFillTx/>
              </a:rPr>
              <a:t>Avaya Inc. All rights reserved.</a:t>
            </a:r>
          </a:p>
        </p:txBody>
      </p:sp>
      <p:sp>
        <p:nvSpPr>
          <p:cNvPr id="6"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Sld>
  <p:clrMap bg1="lt1" tx1="dk1" bg2="lt2" tx2="dk2" accent1="accent1" accent2="accent2" accent3="accent3" accent4="accent4" accent5="accent5" accent6="accent6" hlink="hlink" folHlink="folHlink"/>
  <p:sldLayoutIdLst>
    <p:sldLayoutId id="2147483965" r:id="rId1"/>
    <p:sldLayoutId id="2147483966" r:id="rId2"/>
    <p:sldLayoutId id="2147483967" r:id="rId3"/>
    <p:sldLayoutId id="2147483968" r:id="rId4"/>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accent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accent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182878" y="155448"/>
            <a:ext cx="8516621" cy="720725"/>
          </a:xfrm>
          <a:prstGeom prst="rect">
            <a:avLst/>
          </a:prstGeom>
          <a:noFill/>
          <a:ln w="9525" algn="ctr">
            <a:noFill/>
            <a:miter lim="800000"/>
            <a:headEnd/>
            <a:tailEnd/>
          </a:ln>
          <a:effec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5" name="Text Box 8"/>
          <p:cNvSpPr txBox="1">
            <a:spLocks noChangeArrowheads="1"/>
          </p:cNvSpPr>
          <p:nvPr/>
        </p:nvSpPr>
        <p:spPr bwMode="auto">
          <a:xfrm>
            <a:off x="5392738" y="6596063"/>
            <a:ext cx="2995612" cy="171450"/>
          </a:xfrm>
          <a:prstGeom prst="rect">
            <a:avLst/>
          </a:prstGeom>
          <a:noFill/>
          <a:ln w="9525" algn="ctr">
            <a:noFill/>
            <a:miter lim="800000"/>
            <a:headEnd/>
            <a:tailEnd/>
          </a:ln>
          <a:effectLst/>
        </p:spPr>
        <p:txBody>
          <a:bodyPr wrap="none" lIns="0" tIns="0" rIns="0" bIns="0"/>
          <a:lstStyle/>
          <a:p>
            <a:pPr algn="r">
              <a:defRPr/>
            </a:pPr>
            <a:r>
              <a:rPr lang="en-US" sz="800" kern="0" dirty="0">
                <a:solidFill>
                  <a:srgbClr val="988888"/>
                </a:solidFill>
              </a:rPr>
              <a:t>© </a:t>
            </a:r>
            <a:r>
              <a:rPr lang="en-US" sz="800" kern="0" dirty="0" smtClean="0">
                <a:solidFill>
                  <a:srgbClr val="988888"/>
                </a:solidFill>
              </a:rPr>
              <a:t>2014 </a:t>
            </a:r>
            <a:r>
              <a:rPr lang="en-US" sz="800" kern="0" dirty="0">
                <a:solidFill>
                  <a:srgbClr val="988888"/>
                </a:solidFill>
              </a:rPr>
              <a:t>Avaya Inc. All rights reserved.</a:t>
            </a:r>
          </a:p>
        </p:txBody>
      </p:sp>
      <p:sp>
        <p:nvSpPr>
          <p:cNvPr id="8" name="Rectangle 3"/>
          <p:cNvSpPr>
            <a:spLocks noGrp="1" noChangeArrowheads="1"/>
          </p:cNvSpPr>
          <p:nvPr>
            <p:ph type="body" idx="1"/>
          </p:nvPr>
        </p:nvSpPr>
        <p:spPr bwMode="auto">
          <a:xfrm>
            <a:off x="182880" y="914400"/>
            <a:ext cx="8503920" cy="564184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Tree>
    <p:custDataLst>
      <p:tags r:id="rId6"/>
    </p:custDataLst>
    <p:extLst>
      <p:ext uri="{BB962C8B-B14F-4D97-AF65-F5344CB8AC3E}">
        <p14:creationId xmlns:p14="http://schemas.microsoft.com/office/powerpoint/2010/main" val="801994910"/>
      </p:ext>
    </p:extLst>
  </p:cSld>
  <p:clrMap bg1="lt1" tx1="dk1" bg2="lt2" tx2="dk2" accent1="accent1" accent2="accent2" accent3="accent3" accent4="accent4" accent5="accent5" accent6="accent6" hlink="hlink" folHlink="folHlink"/>
  <p:sldLayoutIdLst>
    <p:sldLayoutId id="2147484066" r:id="rId1"/>
    <p:sldLayoutId id="2147484067" r:id="rId2"/>
    <p:sldLayoutId id="2147484068" r:id="rId3"/>
    <p:sldLayoutId id="2147484069" r:id="rId4"/>
  </p:sldLayoutIdLst>
  <p:transition>
    <p:fade/>
  </p:transition>
  <p:timing>
    <p:tnLst>
      <p:par>
        <p:cTn id="1" dur="indefinite" restart="never" nodeType="tmRoot"/>
      </p:par>
    </p:tnLst>
  </p:timing>
  <p:hf hdr="0" ftr="0" dt="0"/>
  <p:txStyles>
    <p:titleStyle>
      <a:lvl1pPr algn="l" rtl="0" fontAlgn="base">
        <a:lnSpc>
          <a:spcPct val="90000"/>
        </a:lnSpc>
        <a:spcBef>
          <a:spcPct val="0"/>
        </a:spcBef>
        <a:spcAft>
          <a:spcPct val="0"/>
        </a:spcAft>
        <a:defRPr sz="2800" b="1">
          <a:solidFill>
            <a:schemeClr val="tx1">
              <a:lumMod val="75000"/>
              <a:lumOff val="25000"/>
            </a:schemeClr>
          </a:solidFill>
          <a:latin typeface="+mj-lt"/>
          <a:ea typeface="+mj-ea"/>
          <a:cs typeface="+mj-cs"/>
        </a:defRPr>
      </a:lvl1pPr>
      <a:lvl2pPr algn="l" rtl="0" fontAlgn="base">
        <a:lnSpc>
          <a:spcPct val="90000"/>
        </a:lnSpc>
        <a:spcBef>
          <a:spcPct val="0"/>
        </a:spcBef>
        <a:spcAft>
          <a:spcPct val="0"/>
        </a:spcAft>
        <a:defRPr sz="2800">
          <a:solidFill>
            <a:schemeClr val="tx2"/>
          </a:solidFill>
          <a:latin typeface="Arial" charset="0"/>
        </a:defRPr>
      </a:lvl2pPr>
      <a:lvl3pPr algn="l" rtl="0" fontAlgn="base">
        <a:lnSpc>
          <a:spcPct val="90000"/>
        </a:lnSpc>
        <a:spcBef>
          <a:spcPct val="0"/>
        </a:spcBef>
        <a:spcAft>
          <a:spcPct val="0"/>
        </a:spcAft>
        <a:defRPr sz="2800">
          <a:solidFill>
            <a:schemeClr val="tx2"/>
          </a:solidFill>
          <a:latin typeface="Arial" charset="0"/>
        </a:defRPr>
      </a:lvl3pPr>
      <a:lvl4pPr algn="l" rtl="0" fontAlgn="base">
        <a:lnSpc>
          <a:spcPct val="90000"/>
        </a:lnSpc>
        <a:spcBef>
          <a:spcPct val="0"/>
        </a:spcBef>
        <a:spcAft>
          <a:spcPct val="0"/>
        </a:spcAft>
        <a:defRPr sz="2800">
          <a:solidFill>
            <a:schemeClr val="tx2"/>
          </a:solidFill>
          <a:latin typeface="Arial" charset="0"/>
        </a:defRPr>
      </a:lvl4pPr>
      <a:lvl5pPr algn="l" rtl="0" fontAlgn="base">
        <a:lnSpc>
          <a:spcPct val="90000"/>
        </a:lnSpc>
        <a:spcBef>
          <a:spcPct val="0"/>
        </a:spcBef>
        <a:spcAft>
          <a:spcPct val="0"/>
        </a:spcAft>
        <a:defRPr sz="2800">
          <a:solidFill>
            <a:schemeClr val="tx2"/>
          </a:solidFill>
          <a:latin typeface="Arial" charset="0"/>
        </a:defRPr>
      </a:lvl5pPr>
      <a:lvl6pPr marL="457200" algn="l" rtl="0" fontAlgn="base">
        <a:lnSpc>
          <a:spcPct val="90000"/>
        </a:lnSpc>
        <a:spcBef>
          <a:spcPct val="0"/>
        </a:spcBef>
        <a:spcAft>
          <a:spcPct val="0"/>
        </a:spcAft>
        <a:defRPr sz="2800">
          <a:solidFill>
            <a:schemeClr val="tx2"/>
          </a:solidFill>
          <a:latin typeface="Arial" charset="0"/>
        </a:defRPr>
      </a:lvl6pPr>
      <a:lvl7pPr marL="914400" algn="l" rtl="0" fontAlgn="base">
        <a:lnSpc>
          <a:spcPct val="90000"/>
        </a:lnSpc>
        <a:spcBef>
          <a:spcPct val="0"/>
        </a:spcBef>
        <a:spcAft>
          <a:spcPct val="0"/>
        </a:spcAft>
        <a:defRPr sz="2800">
          <a:solidFill>
            <a:schemeClr val="tx2"/>
          </a:solidFill>
          <a:latin typeface="Arial" charset="0"/>
        </a:defRPr>
      </a:lvl7pPr>
      <a:lvl8pPr marL="1371600" algn="l" rtl="0" fontAlgn="base">
        <a:lnSpc>
          <a:spcPct val="90000"/>
        </a:lnSpc>
        <a:spcBef>
          <a:spcPct val="0"/>
        </a:spcBef>
        <a:spcAft>
          <a:spcPct val="0"/>
        </a:spcAft>
        <a:defRPr sz="2800">
          <a:solidFill>
            <a:schemeClr val="tx2"/>
          </a:solidFill>
          <a:latin typeface="Arial" charset="0"/>
        </a:defRPr>
      </a:lvl8pPr>
      <a:lvl9pPr marL="1828800" algn="l" rtl="0" fontAlgn="base">
        <a:lnSpc>
          <a:spcPct val="90000"/>
        </a:lnSpc>
        <a:spcBef>
          <a:spcPct val="0"/>
        </a:spcBef>
        <a:spcAft>
          <a:spcPct val="0"/>
        </a:spcAft>
        <a:defRPr sz="2800">
          <a:solidFill>
            <a:schemeClr val="tx2"/>
          </a:solidFill>
          <a:latin typeface="Arial" charset="0"/>
        </a:defRPr>
      </a:lvl9pPr>
    </p:titleStyle>
    <p:bodyStyle>
      <a:lvl1pPr marL="287338" indent="-287338" algn="l" rtl="0" fontAlgn="base">
        <a:lnSpc>
          <a:spcPct val="90000"/>
        </a:lnSpc>
        <a:spcBef>
          <a:spcPct val="55000"/>
        </a:spcBef>
        <a:spcAft>
          <a:spcPct val="0"/>
        </a:spcAft>
        <a:buClr>
          <a:schemeClr val="accent1"/>
        </a:buClr>
        <a:buSzPct val="90000"/>
        <a:buFont typeface="Webdings" pitchFamily="18" charset="2"/>
        <a:buChar char="4"/>
        <a:defRPr sz="2000">
          <a:solidFill>
            <a:schemeClr val="tx1"/>
          </a:solidFill>
          <a:latin typeface="+mn-lt"/>
          <a:ea typeface="+mn-ea"/>
          <a:cs typeface="+mn-cs"/>
        </a:defRPr>
      </a:lvl1pPr>
      <a:lvl2pPr marL="744538" indent="-288925" algn="l" rtl="0" fontAlgn="base">
        <a:lnSpc>
          <a:spcPct val="90000"/>
        </a:lnSpc>
        <a:spcBef>
          <a:spcPct val="45000"/>
        </a:spcBef>
        <a:spcAft>
          <a:spcPct val="0"/>
        </a:spcAft>
        <a:buClr>
          <a:schemeClr val="tx2"/>
        </a:buClr>
        <a:buSzPct val="90000"/>
        <a:buFont typeface="Arial" charset="0"/>
        <a:buChar char="–"/>
        <a:defRPr sz="1800">
          <a:solidFill>
            <a:schemeClr val="tx1"/>
          </a:solidFill>
          <a:latin typeface="+mn-lt"/>
        </a:defRPr>
      </a:lvl2pPr>
      <a:lvl3pPr marL="1028700" indent="-169863" algn="l" rtl="0" fontAlgn="base">
        <a:lnSpc>
          <a:spcPct val="100000"/>
        </a:lnSpc>
        <a:spcBef>
          <a:spcPts val="0"/>
        </a:spcBef>
        <a:spcAft>
          <a:spcPct val="0"/>
        </a:spcAft>
        <a:buClr>
          <a:schemeClr val="tx2"/>
        </a:buClr>
        <a:buSzPct val="90000"/>
        <a:buChar char="•"/>
        <a:defRPr sz="1600">
          <a:solidFill>
            <a:schemeClr val="tx1"/>
          </a:solidFill>
          <a:latin typeface="+mn-lt"/>
        </a:defRPr>
      </a:lvl3pPr>
      <a:lvl4pPr marL="1314450" indent="-171450" algn="l" rtl="0" fontAlgn="base">
        <a:lnSpc>
          <a:spcPct val="100000"/>
        </a:lnSpc>
        <a:spcBef>
          <a:spcPts val="0"/>
        </a:spcBef>
        <a:spcAft>
          <a:spcPct val="0"/>
        </a:spcAft>
        <a:buClr>
          <a:schemeClr val="tx2"/>
        </a:buClr>
        <a:buSzPct val="90000"/>
        <a:buFont typeface="Arial" charset="0"/>
        <a:buChar char="–"/>
        <a:defRPr sz="1600">
          <a:solidFill>
            <a:schemeClr val="tx1"/>
          </a:solidFill>
          <a:latin typeface="+mn-lt"/>
        </a:defRPr>
      </a:lvl4pPr>
      <a:lvl5pPr marL="1604963" indent="-176213" algn="l" rtl="0" fontAlgn="base">
        <a:lnSpc>
          <a:spcPct val="100000"/>
        </a:lnSpc>
        <a:spcBef>
          <a:spcPts val="0"/>
        </a:spcBef>
        <a:spcAft>
          <a:spcPct val="0"/>
        </a:spcAft>
        <a:buClr>
          <a:schemeClr val="tx2"/>
        </a:buClr>
        <a:buSzPct val="90000"/>
        <a:buFont typeface="Arial" charset="0"/>
        <a:buChar char="&gt;"/>
        <a:defRPr sz="1600">
          <a:solidFill>
            <a:schemeClr val="tx1"/>
          </a:solidFill>
          <a:latin typeface="+mn-lt"/>
        </a:defRPr>
      </a:lvl5pPr>
      <a:lvl6pPr marL="20621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6pPr>
      <a:lvl7pPr marL="25193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7pPr>
      <a:lvl8pPr marL="29765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8pPr>
      <a:lvl9pPr marL="3433763" indent="-176213" algn="l" rtl="0" fontAlgn="base">
        <a:lnSpc>
          <a:spcPct val="90000"/>
        </a:lnSpc>
        <a:spcBef>
          <a:spcPct val="45000"/>
        </a:spcBef>
        <a:spcAft>
          <a:spcPct val="0"/>
        </a:spcAft>
        <a:buClr>
          <a:schemeClr val="accent2"/>
        </a:buClr>
        <a:buSzPct val="90000"/>
        <a:buFont typeface="Arial" charset="0"/>
        <a:buChar char="&gt;"/>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7.xml"/><Relationship Id="rId1" Type="http://schemas.openxmlformats.org/officeDocument/2006/relationships/tags" Target="../tags/tag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tags" Target="../tags/tag17.xml"/><Relationship Id="rId6" Type="http://schemas.openxmlformats.org/officeDocument/2006/relationships/hyperlink" Target="https://avaya.my.salesforce.com/apex/sp_ViewDetailPage?c=a3d30000000L5m3AAC&amp;id=a3j30000000LBzRAAW" TargetMode="External"/><Relationship Id="rId5" Type="http://schemas.openxmlformats.org/officeDocument/2006/relationships/hyperlink" Target="https://avaya.my.salesforce.com/apex/sp_ContentClassificationListPage?Id=a3j30000000L3ilAAC&amp;cat=All%20Collateral" TargetMode="External"/><Relationship Id="rId4" Type="http://schemas.openxmlformats.org/officeDocument/2006/relationships/hyperlink" Target="https://avaya.my.salesforce.com/apex/sp_ContentClassificationListPage?cat=All&amp;Id=a3j30000000L3iCAAS"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8086" y="3670082"/>
            <a:ext cx="6973121" cy="2670559"/>
          </a:xfrm>
        </p:spPr>
        <p:txBody>
          <a:bodyPr anchor="t"/>
          <a:lstStyle/>
          <a:p>
            <a:r>
              <a:rPr lang="en-US" b="1" dirty="0" smtClean="0"/>
              <a:t>WLAN 9100 Support Services</a:t>
            </a:r>
            <a:r>
              <a:rPr lang="en-US" b="1" dirty="0" smtClean="0"/>
              <a:t/>
            </a:r>
            <a:br>
              <a:rPr lang="en-US" b="1" dirty="0" smtClean="0"/>
            </a:br>
            <a:r>
              <a:rPr lang="en-US" sz="1600" b="1" dirty="0" smtClean="0"/>
              <a:t/>
            </a:r>
            <a:br>
              <a:rPr lang="en-US" sz="1600" b="1" dirty="0" smtClean="0"/>
            </a:br>
            <a:r>
              <a:rPr lang="en-US" sz="2000" b="1" dirty="0" smtClean="0"/>
              <a:t/>
            </a:r>
            <a:br>
              <a:rPr lang="en-US" sz="2000" b="1" dirty="0" smtClean="0"/>
            </a:br>
            <a:r>
              <a:rPr lang="en-US" sz="1400" b="1" dirty="0" smtClean="0"/>
              <a:t/>
            </a:r>
            <a:br>
              <a:rPr lang="en-US" sz="1400" b="1" dirty="0" smtClean="0"/>
            </a:br>
            <a:r>
              <a:rPr lang="en-US" sz="2000" b="1" dirty="0" smtClean="0"/>
              <a:t>July </a:t>
            </a:r>
            <a:r>
              <a:rPr lang="en-US" sz="2000" b="1" dirty="0" smtClean="0"/>
              <a:t>2014</a:t>
            </a:r>
            <a:endParaRPr lang="en-US" sz="2000" b="1" dirty="0"/>
          </a:p>
        </p:txBody>
      </p:sp>
    </p:spTree>
    <p:extLst>
      <p:ext uri="{BB962C8B-B14F-4D97-AF65-F5344CB8AC3E}">
        <p14:creationId xmlns:p14="http://schemas.microsoft.com/office/powerpoint/2010/main" val="86590293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hape 11"/>
          <p:cNvSpPr/>
          <p:nvPr/>
        </p:nvSpPr>
        <p:spPr>
          <a:xfrm rot="6163035" flipH="1">
            <a:off x="3829844" y="818357"/>
            <a:ext cx="4052887" cy="5022850"/>
          </a:xfrm>
          <a:prstGeom prst="swooshArrow">
            <a:avLst>
              <a:gd name="adj1" fmla="val 15662"/>
              <a:gd name="adj2" fmla="val 39880"/>
            </a:avLst>
          </a:prstGeom>
          <a:solidFill>
            <a:srgbClr val="C0504D">
              <a:alpha val="50000"/>
            </a:srgbClr>
          </a:solidFill>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txBody>
          <a:bodyPr/>
          <a:lstStyle/>
          <a:p>
            <a:pPr>
              <a:defRPr/>
            </a:pPr>
            <a:endParaRPr lang="en-US" dirty="0">
              <a:solidFill>
                <a:srgbClr val="323232">
                  <a:hueOff val="0"/>
                  <a:satOff val="0"/>
                  <a:lumOff val="0"/>
                  <a:alphaOff val="0"/>
                </a:srgbClr>
              </a:solidFill>
            </a:endParaRPr>
          </a:p>
        </p:txBody>
      </p:sp>
      <p:sp>
        <p:nvSpPr>
          <p:cNvPr id="58371" name="Title 1"/>
          <p:cNvSpPr>
            <a:spLocks noGrp="1"/>
          </p:cNvSpPr>
          <p:nvPr>
            <p:ph type="title"/>
          </p:nvPr>
        </p:nvSpPr>
        <p:spPr>
          <a:xfrm>
            <a:off x="179388" y="66237"/>
            <a:ext cx="8964612" cy="504826"/>
          </a:xfrm>
        </p:spPr>
        <p:txBody>
          <a:bodyPr/>
          <a:lstStyle/>
          <a:p>
            <a:r>
              <a:rPr lang="en-US" altLang="en-US" dirty="0" smtClean="0">
                <a:solidFill>
                  <a:schemeClr val="tx1"/>
                </a:solidFill>
              </a:rPr>
              <a:t>WLAN 9100 Support Services Portfolio Overview </a:t>
            </a:r>
          </a:p>
        </p:txBody>
      </p:sp>
      <p:sp>
        <p:nvSpPr>
          <p:cNvPr id="58372" name="Text Placeholder 5"/>
          <p:cNvSpPr>
            <a:spLocks noGrp="1"/>
          </p:cNvSpPr>
          <p:nvPr>
            <p:ph type="body" sz="quarter" idx="13"/>
          </p:nvPr>
        </p:nvSpPr>
        <p:spPr>
          <a:xfrm>
            <a:off x="323850" y="1196975"/>
            <a:ext cx="8229600" cy="344488"/>
          </a:xfrm>
        </p:spPr>
        <p:txBody>
          <a:bodyPr/>
          <a:lstStyle/>
          <a:p>
            <a:pPr>
              <a:spcBef>
                <a:spcPct val="0"/>
              </a:spcBef>
            </a:pPr>
            <a:r>
              <a:rPr lang="en-US" altLang="en-US" i="1" dirty="0" smtClean="0"/>
              <a:t>Support Matrix for the WLAN 9100 AP </a:t>
            </a:r>
          </a:p>
        </p:txBody>
      </p:sp>
      <p:graphicFrame>
        <p:nvGraphicFramePr>
          <p:cNvPr id="10" name="Table 9"/>
          <p:cNvGraphicFramePr>
            <a:graphicFrameLocks noGrp="1"/>
          </p:cNvGraphicFramePr>
          <p:nvPr/>
        </p:nvGraphicFramePr>
        <p:xfrm>
          <a:off x="401638" y="1628775"/>
          <a:ext cx="8231188" cy="3097215"/>
        </p:xfrm>
        <a:graphic>
          <a:graphicData uri="http://schemas.openxmlformats.org/drawingml/2006/table">
            <a:tbl>
              <a:tblPr firstRow="1" bandRow="1">
                <a:tableStyleId>{BC89EF96-8CEA-46FF-86C4-4CE0E7609802}</a:tableStyleId>
              </a:tblPr>
              <a:tblGrid>
                <a:gridCol w="3087227"/>
                <a:gridCol w="1030649"/>
                <a:gridCol w="1030650"/>
                <a:gridCol w="1021363"/>
                <a:gridCol w="1030650"/>
                <a:gridCol w="1030649"/>
              </a:tblGrid>
              <a:tr h="473097">
                <a:tc gridSpan="6">
                  <a:txBody>
                    <a:bodyPr/>
                    <a:lstStyle/>
                    <a:p>
                      <a:r>
                        <a:rPr lang="en-US" sz="1800" dirty="0"/>
                        <a:t>Support</a:t>
                      </a:r>
                      <a:r>
                        <a:rPr lang="en-US" sz="1800" baseline="0" dirty="0"/>
                        <a:t> Service Offers</a:t>
                      </a:r>
                      <a:endParaRPr lang="en-US" sz="1800" dirty="0"/>
                    </a:p>
                  </a:txBody>
                  <a:tcPr marL="91438" marR="91438" marT="45717" marB="45717" anchor="ctr"/>
                </a:tc>
                <a:tc hMerge="1">
                  <a:txBody>
                    <a:bodyPr/>
                    <a:lstStyle/>
                    <a:p>
                      <a:endParaRPr lang="en-US" sz="1400" dirty="0">
                        <a:latin typeface="Calibri"/>
                        <a:cs typeface="Calibri"/>
                      </a:endParaRPr>
                    </a:p>
                  </a:txBody>
                  <a:tcPr anchor="ctr"/>
                </a:tc>
                <a:tc hMerge="1">
                  <a:txBody>
                    <a:bodyPr/>
                    <a:lstStyle/>
                    <a:p>
                      <a:endParaRPr lang="en-US" sz="1000" dirty="0">
                        <a:latin typeface="Calibri"/>
                        <a:cs typeface="Calibri"/>
                      </a:endParaRPr>
                    </a:p>
                  </a:txBody>
                  <a:tcPr/>
                </a:tc>
                <a:tc hMerge="1">
                  <a:txBody>
                    <a:bodyPr/>
                    <a:lstStyle/>
                    <a:p>
                      <a:endParaRPr lang="en-US" sz="1000" dirty="0">
                        <a:latin typeface="Calibri"/>
                        <a:cs typeface="Calibri"/>
                      </a:endParaRPr>
                    </a:p>
                  </a:txBody>
                  <a:tcPr/>
                </a:tc>
                <a:tc hMerge="1">
                  <a:txBody>
                    <a:bodyPr/>
                    <a:lstStyle/>
                    <a:p>
                      <a:endParaRPr lang="en-US" sz="1000" dirty="0">
                        <a:latin typeface="Calibri"/>
                        <a:cs typeface="Calibri"/>
                      </a:endParaRPr>
                    </a:p>
                  </a:txBody>
                  <a:tcPr/>
                </a:tc>
                <a:tc hMerge="1">
                  <a:txBody>
                    <a:bodyPr/>
                    <a:lstStyle/>
                    <a:p>
                      <a:endParaRPr lang="en-US" sz="1000" dirty="0">
                        <a:latin typeface="Calibri"/>
                        <a:cs typeface="Calibri"/>
                      </a:endParaRPr>
                    </a:p>
                  </a:txBody>
                  <a:tcPr/>
                </a:tc>
              </a:tr>
              <a:tr h="583137">
                <a:tc rowSpan="2">
                  <a:txBody>
                    <a:bodyPr/>
                    <a:lstStyle/>
                    <a:p>
                      <a:r>
                        <a:rPr lang="en-US" sz="1200" b="1" dirty="0"/>
                        <a:t>On-Site with </a:t>
                      </a:r>
                      <a:r>
                        <a:rPr lang="en-US" sz="1200" b="1" dirty="0">
                          <a:latin typeface="Calibri"/>
                          <a:cs typeface="Calibri"/>
                        </a:rPr>
                        <a:t>Parts</a:t>
                      </a:r>
                    </a:p>
                    <a:p>
                      <a:pPr marL="174625" lvl="1" indent="-174625">
                        <a:buFont typeface="Arial"/>
                        <a:buChar char="•"/>
                      </a:pPr>
                      <a:r>
                        <a:rPr lang="en-US" sz="1200" b="1" kern="1200" baseline="0" dirty="0" smtClean="0">
                          <a:solidFill>
                            <a:schemeClr val="tx1"/>
                          </a:solidFill>
                          <a:latin typeface="Calibri"/>
                          <a:ea typeface="+mn-ea"/>
                          <a:cs typeface="Calibri"/>
                        </a:rPr>
                        <a:t>Next</a:t>
                      </a:r>
                      <a:r>
                        <a:rPr lang="en-US" sz="1200" b="1" baseline="0" dirty="0" smtClean="0">
                          <a:latin typeface="Calibri"/>
                          <a:cs typeface="Calibri"/>
                        </a:rPr>
                        <a:t> </a:t>
                      </a:r>
                      <a:r>
                        <a:rPr lang="en-US" sz="1200" b="1" baseline="0" dirty="0">
                          <a:latin typeface="Calibri"/>
                          <a:cs typeface="Calibri"/>
                        </a:rPr>
                        <a:t>Business Day</a:t>
                      </a:r>
                    </a:p>
                  </a:txBody>
                  <a:tcPr marL="91438" marR="91438" marT="45717" marB="45717" anchor="ctr">
                    <a:lnR w="12700" cap="flat" cmpd="sng" algn="ctr">
                      <a:noFill/>
                      <a:prstDash val="solid"/>
                      <a:round/>
                      <a:headEnd type="none" w="med" len="med"/>
                      <a:tailEnd type="none" w="med" len="med"/>
                    </a:lnR>
                    <a:solidFill>
                      <a:srgbClr val="FFFFFF">
                        <a:alpha val="20000"/>
                      </a:srgbClr>
                    </a:solidFill>
                  </a:tcPr>
                </a:tc>
                <a:tc rowSpan="2">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2">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2">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2">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r>
              <a:tr h="291569">
                <a:tc vMerge="1">
                  <a:txBody>
                    <a:bodyPr/>
                    <a:lstStyle/>
                    <a:p>
                      <a:endParaRPr lang="en-US" sz="1000" dirty="0">
                        <a:latin typeface="Calibri"/>
                        <a:cs typeface="Calibri"/>
                      </a:endParaRPr>
                    </a:p>
                  </a:txBody>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5">
                  <a:txBody>
                    <a:bodyPr/>
                    <a:lstStyle/>
                    <a:p>
                      <a:pPr algn="ctr"/>
                      <a:r>
                        <a:rPr lang="en-US" sz="1400" b="1" dirty="0" smtClean="0"/>
                        <a:t>GJ </a:t>
                      </a:r>
                      <a:r>
                        <a:rPr lang="en-US" sz="1400" b="1" dirty="0" smtClean="0">
                          <a:solidFill>
                            <a:srgbClr val="FF0000"/>
                          </a:solidFill>
                        </a:rPr>
                        <a:t>*</a:t>
                      </a:r>
                      <a:endParaRPr lang="en-US" sz="1400" b="1" dirty="0">
                        <a:solidFill>
                          <a:srgbClr val="FF0000"/>
                        </a:solidFill>
                      </a:endParaRPr>
                    </a:p>
                    <a:p>
                      <a:pPr algn="ctr"/>
                      <a:r>
                        <a:rPr lang="en-US" sz="900" dirty="0"/>
                        <a:t>NBD</a:t>
                      </a:r>
                      <a:endParaRPr lang="en-US" sz="900" dirty="0">
                        <a:latin typeface="Calibri"/>
                        <a:cs typeface="Calibri"/>
                      </a:endParaRPr>
                    </a:p>
                  </a:txBody>
                  <a:tcPr marL="91438" marR="91438" marT="45717" marB="45717"/>
                </a:tc>
              </a:tr>
              <a:tr h="583137">
                <a:tc rowSpan="3">
                  <a:txBody>
                    <a:bodyPr/>
                    <a:lstStyle/>
                    <a:p>
                      <a:r>
                        <a:rPr lang="en-US" sz="1200" b="1" dirty="0"/>
                        <a:t>Parts</a:t>
                      </a:r>
                    </a:p>
                    <a:p>
                      <a:pPr marL="174625" indent="-174625">
                        <a:buFont typeface="Arial"/>
                        <a:buChar char="•"/>
                      </a:pPr>
                      <a:r>
                        <a:rPr lang="en-US" sz="1200" b="1" kern="1200" baseline="0" dirty="0">
                          <a:solidFill>
                            <a:schemeClr val="tx1"/>
                          </a:solidFill>
                          <a:latin typeface="Calibri"/>
                          <a:ea typeface="+mn-ea"/>
                          <a:cs typeface="Calibri"/>
                        </a:rPr>
                        <a:t>Advanced</a:t>
                      </a:r>
                      <a:r>
                        <a:rPr lang="en-US" sz="1200" b="1" dirty="0">
                          <a:latin typeface="Calibri"/>
                          <a:cs typeface="Calibri"/>
                        </a:rPr>
                        <a:t> Replacement</a:t>
                      </a:r>
                    </a:p>
                    <a:p>
                      <a:pPr marL="361950" lvl="1" indent="-187325">
                        <a:buFont typeface="Arial"/>
                        <a:buChar char="•"/>
                      </a:pPr>
                      <a:r>
                        <a:rPr lang="en-US" sz="1200" b="1" baseline="0" dirty="0" smtClean="0">
                          <a:latin typeface="Calibri"/>
                          <a:cs typeface="Calibri"/>
                        </a:rPr>
                        <a:t>Next </a:t>
                      </a:r>
                      <a:r>
                        <a:rPr lang="en-US" sz="1200" b="1" baseline="0" dirty="0">
                          <a:latin typeface="Calibri"/>
                          <a:cs typeface="Calibri"/>
                        </a:rPr>
                        <a:t>Business Day</a:t>
                      </a:r>
                      <a:endParaRPr lang="en-US" sz="1200" b="1" dirty="0">
                        <a:latin typeface="Calibri"/>
                        <a:cs typeface="Calibri"/>
                      </a:endParaRPr>
                    </a:p>
                    <a:p>
                      <a:pPr marL="174625" indent="-174625">
                        <a:buFont typeface="Arial"/>
                        <a:buChar char="•"/>
                      </a:pPr>
                      <a:r>
                        <a:rPr lang="en-US" sz="1200" b="1" dirty="0">
                          <a:latin typeface="Calibri"/>
                          <a:cs typeface="Calibri"/>
                        </a:rPr>
                        <a:t>10 Day</a:t>
                      </a:r>
                      <a:r>
                        <a:rPr lang="en-US" sz="1200" b="1" baseline="0" dirty="0">
                          <a:latin typeface="Calibri"/>
                          <a:cs typeface="Calibri"/>
                        </a:rPr>
                        <a:t> </a:t>
                      </a:r>
                      <a:r>
                        <a:rPr lang="en-US" sz="1200" b="1" dirty="0">
                          <a:latin typeface="Calibri"/>
                          <a:cs typeface="Calibri"/>
                        </a:rPr>
                        <a:t>Repair Service</a:t>
                      </a:r>
                    </a:p>
                  </a:txBody>
                  <a:tcPr marL="91438" marR="91438" marT="45717" marB="45717" anchor="ctr">
                    <a:lnR w="12700" cap="flat" cmpd="sng" algn="ctr">
                      <a:noFill/>
                      <a:prstDash val="solid"/>
                      <a:round/>
                      <a:headEnd type="none" w="med" len="med"/>
                      <a:tailEnd type="none" w="med" len="med"/>
                    </a:lnR>
                  </a:tcPr>
                </a:tc>
                <a:tc rowSpan="3">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3">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rowSpan="2">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a:txBody>
                    <a:bodyPr/>
                    <a:lstStyle/>
                    <a:p>
                      <a:pPr algn="ctr"/>
                      <a:endParaRPr lang="en-US" sz="1000" dirty="0">
                        <a:latin typeface="Calibri"/>
                        <a:cs typeface="Calibri"/>
                      </a:endParaRPr>
                    </a:p>
                  </a:txBody>
                  <a:tcPr marL="91438" marR="91438" marT="45717" marB="45717">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endParaRPr lang="en-US" sz="1000" dirty="0">
                        <a:latin typeface="Calibri"/>
                        <a:cs typeface="Calibri"/>
                      </a:endParaRPr>
                    </a:p>
                  </a:txBody>
                  <a:tcPr/>
                </a:tc>
              </a:tr>
              <a:tr h="291569">
                <a:tc vMerge="1">
                  <a:txBody>
                    <a:bodyPr/>
                    <a:lstStyle/>
                    <a:p>
                      <a:endParaRPr lang="en-US" sz="1000" dirty="0">
                        <a:latin typeface="Calibri"/>
                        <a:cs typeface="Calibri"/>
                      </a:endParaRPr>
                    </a:p>
                  </a:txBody>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solidFill>
                      <a:srgbClr val="FFFFFF">
                        <a:alpha val="20000"/>
                      </a:srgbClr>
                    </a:solidFill>
                  </a:tcPr>
                </a:tc>
                <a:tc rowSpan="3">
                  <a:txBody>
                    <a:bodyPr/>
                    <a:lstStyle/>
                    <a:p>
                      <a:pPr algn="ctr"/>
                      <a:r>
                        <a:rPr lang="en-US" sz="1400" b="1" dirty="0"/>
                        <a:t>GF</a:t>
                      </a:r>
                    </a:p>
                    <a:p>
                      <a:pPr algn="ctr"/>
                      <a:r>
                        <a:rPr lang="en-US" sz="800" dirty="0"/>
                        <a:t>NBD Advanced</a:t>
                      </a:r>
                      <a:endParaRPr lang="en-US" sz="800" dirty="0">
                        <a:latin typeface="Calibri"/>
                        <a:cs typeface="Calibri"/>
                      </a:endParaRPr>
                    </a:p>
                  </a:txBody>
                  <a:tcPr marL="91438" marR="91438" marT="45717" marB="45717"/>
                </a:tc>
                <a:tc vMerge="1">
                  <a:txBody>
                    <a:bodyPr/>
                    <a:lstStyle/>
                    <a:p>
                      <a:endParaRPr lang="en-US" sz="1000">
                        <a:latin typeface="Calibri"/>
                        <a:cs typeface="Calibri"/>
                      </a:endParaRPr>
                    </a:p>
                  </a:txBody>
                  <a:tcPr/>
                </a:tc>
              </a:tr>
              <a:tr h="291569">
                <a:tc vMerge="1">
                  <a:txBody>
                    <a:bodyPr/>
                    <a:lstStyle/>
                    <a:p>
                      <a:endParaRPr lang="en-US" sz="1000" dirty="0">
                        <a:latin typeface="Calibri"/>
                        <a:cs typeface="Calibri"/>
                      </a:endParaRPr>
                    </a:p>
                  </a:txBody>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solidFill>
                      <a:srgbClr val="FFFFFF">
                        <a:alpha val="20000"/>
                      </a:srgbClr>
                    </a:solidFill>
                  </a:tcPr>
                </a:tc>
                <a:tc v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solidFill>
                      <a:srgbClr val="FFFFFF">
                        <a:alpha val="20000"/>
                      </a:srgbClr>
                    </a:solidFill>
                  </a:tcPr>
                </a:tc>
                <a:tc rowSpan="2">
                  <a:txBody>
                    <a:bodyPr/>
                    <a:lstStyle/>
                    <a:p>
                      <a:pPr algn="ctr"/>
                      <a:r>
                        <a:rPr lang="en-US" sz="1400" b="1" dirty="0"/>
                        <a:t>GL</a:t>
                      </a:r>
                    </a:p>
                    <a:p>
                      <a:pPr algn="ctr"/>
                      <a:r>
                        <a:rPr lang="en-US" sz="900" dirty="0"/>
                        <a:t>10</a:t>
                      </a:r>
                      <a:r>
                        <a:rPr lang="en-US" sz="900" baseline="0" dirty="0"/>
                        <a:t> Day Repair</a:t>
                      </a:r>
                      <a:endParaRPr lang="en-US" sz="900" dirty="0">
                        <a:latin typeface="Calibri"/>
                        <a:cs typeface="Calibri"/>
                      </a:endParaRPr>
                    </a:p>
                  </a:txBody>
                  <a:tcPr marL="91438" marR="91438" marT="45717" marB="45717"/>
                </a:tc>
                <a:tc vMerge="1">
                  <a:txBody>
                    <a:bodyPr/>
                    <a:lstStyle/>
                    <a:p>
                      <a:endParaRPr lang="en-US" sz="1000" dirty="0">
                        <a:latin typeface="Calibri"/>
                        <a:cs typeface="Calibri"/>
                      </a:endParaRPr>
                    </a:p>
                  </a:txBody>
                  <a:tcPr/>
                </a:tc>
                <a:tc vMerge="1">
                  <a:txBody>
                    <a:bodyPr/>
                    <a:lstStyle/>
                    <a:p>
                      <a:endParaRPr lang="en-US" sz="1000" dirty="0">
                        <a:latin typeface="Calibri"/>
                        <a:cs typeface="Calibri"/>
                      </a:endParaRPr>
                    </a:p>
                  </a:txBody>
                  <a:tcPr/>
                </a:tc>
              </a:tr>
              <a:tr h="583137">
                <a:tc gridSpan="2">
                  <a:txBody>
                    <a:bodyPr/>
                    <a:lstStyle/>
                    <a:p>
                      <a:r>
                        <a:rPr lang="en-US" sz="1200" b="1" dirty="0"/>
                        <a:t>24x7 Remote </a:t>
                      </a:r>
                      <a:r>
                        <a:rPr lang="en-US" sz="1200" b="1" dirty="0" smtClean="0"/>
                        <a:t>Technical</a:t>
                      </a:r>
                      <a:r>
                        <a:rPr lang="en-US" sz="1200" b="1" baseline="0" dirty="0" smtClean="0"/>
                        <a:t> </a:t>
                      </a:r>
                      <a:r>
                        <a:rPr lang="en-US" sz="1200" b="1" dirty="0" smtClean="0"/>
                        <a:t>Support with </a:t>
                      </a:r>
                      <a:endParaRPr lang="en-US" sz="1200" b="1" dirty="0">
                        <a:latin typeface="Calibri"/>
                        <a:cs typeface="Calibri"/>
                      </a:endParaRPr>
                    </a:p>
                    <a:p>
                      <a:r>
                        <a:rPr lang="en-US" sz="1200" b="1" dirty="0" smtClean="0"/>
                        <a:t>Operational Software </a:t>
                      </a:r>
                      <a:r>
                        <a:rPr lang="en-US" sz="1200" b="1" dirty="0"/>
                        <a:t>Updates &amp; Upgrades</a:t>
                      </a:r>
                      <a:endParaRPr lang="en-US" sz="1200" b="1" dirty="0">
                        <a:latin typeface="Calibri"/>
                        <a:cs typeface="Calibri"/>
                      </a:endParaRPr>
                    </a:p>
                  </a:txBody>
                  <a:tcPr marL="91438" marR="91438" marT="45717" marB="45717" anchor="ctr"/>
                </a:tc>
                <a:tc hMerge="1">
                  <a:txBody>
                    <a:bodyPr/>
                    <a:lstStyle/>
                    <a:p>
                      <a:pPr algn="ctr"/>
                      <a:endParaRPr lang="en-US" sz="1000" dirty="0">
                        <a:latin typeface="Calibri"/>
                        <a:cs typeface="Calibri"/>
                      </a:endParaRPr>
                    </a:p>
                  </a:txBody>
                  <a:tcPr>
                    <a:lnL w="12700" cap="flat" cmpd="sng" algn="ctr">
                      <a:noFill/>
                      <a:prstDash val="solid"/>
                      <a:round/>
                      <a:headEnd type="none" w="med" len="med"/>
                      <a:tailEnd type="none" w="med" len="med"/>
                    </a:lnL>
                    <a:solidFill>
                      <a:srgbClr val="FFFFFF">
                        <a:alpha val="20000"/>
                      </a:srgbClr>
                    </a:solidFill>
                  </a:tcPr>
                </a:tc>
                <a:tc>
                  <a:txBody>
                    <a:bodyPr/>
                    <a:lstStyle/>
                    <a:p>
                      <a:pPr algn="ctr"/>
                      <a:r>
                        <a:rPr lang="en-US" sz="1400" b="1" dirty="0"/>
                        <a:t>GE</a:t>
                      </a:r>
                      <a:endParaRPr lang="en-US" sz="1400" b="1" dirty="0">
                        <a:latin typeface="Calibri"/>
                        <a:cs typeface="Calibri"/>
                      </a:endParaRPr>
                    </a:p>
                  </a:txBody>
                  <a:tcPr marL="91438" marR="91438" marT="45717" marB="45717"/>
                </a:tc>
                <a:tc vMerge="1">
                  <a:txBody>
                    <a:bodyPr/>
                    <a:lstStyle/>
                    <a:p>
                      <a:endParaRPr lang="en-US" sz="1000" dirty="0">
                        <a:latin typeface="Calibri"/>
                        <a:cs typeface="Calibri"/>
                      </a:endParaRPr>
                    </a:p>
                  </a:txBody>
                  <a:tcPr/>
                </a:tc>
                <a:tc vMerge="1">
                  <a:txBody>
                    <a:bodyPr/>
                    <a:lstStyle/>
                    <a:p>
                      <a:endParaRPr lang="en-US" sz="1000" dirty="0">
                        <a:latin typeface="Calibri"/>
                        <a:cs typeface="Calibri"/>
                      </a:endParaRPr>
                    </a:p>
                  </a:txBody>
                  <a:tcPr/>
                </a:tc>
                <a:tc vMerge="1">
                  <a:txBody>
                    <a:bodyPr/>
                    <a:lstStyle/>
                    <a:p>
                      <a:endParaRPr lang="en-US" sz="1000" dirty="0">
                        <a:latin typeface="Calibri"/>
                        <a:cs typeface="Calibri"/>
                      </a:endParaRPr>
                    </a:p>
                  </a:txBody>
                  <a:tcPr/>
                </a:tc>
              </a:tr>
            </a:tbl>
          </a:graphicData>
        </a:graphic>
      </p:graphicFrame>
      <p:sp>
        <p:nvSpPr>
          <p:cNvPr id="58407" name="Text Placeholder 5"/>
          <p:cNvSpPr txBox="1">
            <a:spLocks/>
          </p:cNvSpPr>
          <p:nvPr/>
        </p:nvSpPr>
        <p:spPr bwMode="auto">
          <a:xfrm>
            <a:off x="457200" y="4941888"/>
            <a:ext cx="8229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
                <a:schemeClr val="accent2"/>
              </a:buClr>
              <a:buSzPct val="90000"/>
              <a:buFont typeface="Arial" pitchFamily="34" charset="0"/>
              <a:buNone/>
            </a:pPr>
            <a:r>
              <a:rPr lang="en-US" altLang="en-US" sz="2200" i="1" dirty="0">
                <a:solidFill>
                  <a:schemeClr val="accent1"/>
                </a:solidFill>
              </a:rPr>
              <a:t>Support Matrix for the WLAN 9100 WOS</a:t>
            </a:r>
          </a:p>
        </p:txBody>
      </p:sp>
      <p:graphicFrame>
        <p:nvGraphicFramePr>
          <p:cNvPr id="8" name="Table 7"/>
          <p:cNvGraphicFramePr>
            <a:graphicFrameLocks noGrp="1"/>
          </p:cNvGraphicFramePr>
          <p:nvPr/>
        </p:nvGraphicFramePr>
        <p:xfrm>
          <a:off x="457200" y="5341938"/>
          <a:ext cx="8229600" cy="960437"/>
        </p:xfrm>
        <a:graphic>
          <a:graphicData uri="http://schemas.openxmlformats.org/drawingml/2006/table">
            <a:tbl>
              <a:tblPr firstRow="1" bandRow="1">
                <a:tableStyleId>{BC89EF96-8CEA-46FF-86C4-4CE0E7609802}</a:tableStyleId>
              </a:tblPr>
              <a:tblGrid>
                <a:gridCol w="6582170"/>
                <a:gridCol w="1647430"/>
              </a:tblGrid>
              <a:tr h="365752">
                <a:tc gridSpan="2">
                  <a:txBody>
                    <a:bodyPr/>
                    <a:lstStyle/>
                    <a:p>
                      <a:r>
                        <a:rPr lang="en-US" sz="1800" dirty="0"/>
                        <a:t>Support</a:t>
                      </a:r>
                      <a:r>
                        <a:rPr lang="en-US" sz="1800" baseline="0" dirty="0"/>
                        <a:t> Service Offers</a:t>
                      </a:r>
                      <a:endParaRPr lang="en-US" sz="1800" dirty="0"/>
                    </a:p>
                  </a:txBody>
                  <a:tcPr marT="45716" marB="45716" anchor="ctr"/>
                </a:tc>
                <a:tc hMerge="1">
                  <a:txBody>
                    <a:bodyPr/>
                    <a:lstStyle/>
                    <a:p>
                      <a:endParaRPr lang="en-US" sz="1000" dirty="0">
                        <a:latin typeface="Calibri"/>
                        <a:cs typeface="Calibri"/>
                      </a:endParaRPr>
                    </a:p>
                  </a:txBody>
                  <a:tcPr/>
                </a:tc>
              </a:tr>
              <a:tr h="594685">
                <a:tc>
                  <a:txBody>
                    <a:bodyPr/>
                    <a:lstStyle/>
                    <a:p>
                      <a:r>
                        <a:rPr lang="en-US" sz="1200" b="1" dirty="0"/>
                        <a:t>24x7 Remote </a:t>
                      </a:r>
                      <a:r>
                        <a:rPr lang="en-US" sz="1200" b="1" dirty="0" smtClean="0"/>
                        <a:t>Technical Support with </a:t>
                      </a:r>
                      <a:endParaRPr lang="en-US" sz="1200" b="1" dirty="0">
                        <a:latin typeface="Calibri"/>
                        <a:cs typeface="Calibri"/>
                      </a:endParaRPr>
                    </a:p>
                    <a:p>
                      <a:r>
                        <a:rPr lang="en-US" sz="1200" b="1" dirty="0"/>
                        <a:t>Software Updates &amp; Upgrades</a:t>
                      </a:r>
                      <a:endParaRPr lang="en-US" sz="1200" b="1" dirty="0">
                        <a:latin typeface="Calibri"/>
                        <a:cs typeface="Calibri"/>
                      </a:endParaRPr>
                    </a:p>
                  </a:txBody>
                  <a:tcPr marT="45716" marB="45716" anchor="ctr"/>
                </a:tc>
                <a:tc>
                  <a:txBody>
                    <a:bodyPr/>
                    <a:lstStyle/>
                    <a:p>
                      <a:pPr algn="ctr"/>
                      <a:r>
                        <a:rPr lang="en-US" sz="1400" b="1" dirty="0" smtClean="0"/>
                        <a:t>GU</a:t>
                      </a:r>
                      <a:endParaRPr lang="en-US" sz="1400" b="1" dirty="0">
                        <a:latin typeface="Calibri"/>
                        <a:cs typeface="Calibri"/>
                      </a:endParaRPr>
                    </a:p>
                  </a:txBody>
                  <a:tcPr marT="45716" marB="45716"/>
                </a:tc>
              </a:tr>
            </a:tbl>
          </a:graphicData>
        </a:graphic>
      </p:graphicFrame>
      <p:sp>
        <p:nvSpPr>
          <p:cNvPr id="9" name="Rounded Rectangle 35"/>
          <p:cNvSpPr>
            <a:spLocks noChangeArrowheads="1"/>
          </p:cNvSpPr>
          <p:nvPr/>
        </p:nvSpPr>
        <p:spPr bwMode="auto">
          <a:xfrm>
            <a:off x="4676775" y="642938"/>
            <a:ext cx="1874838" cy="431800"/>
          </a:xfrm>
          <a:prstGeom prst="roundRect">
            <a:avLst>
              <a:gd name="adj" fmla="val 16667"/>
            </a:avLst>
          </a:prstGeom>
          <a:solidFill>
            <a:schemeClr val="bg1">
              <a:lumMod val="95000"/>
            </a:schemeClr>
          </a:solidFill>
          <a:ln w="19050" algn="ctr">
            <a:solidFill>
              <a:schemeClr val="accent5">
                <a:lumMod val="60000"/>
                <a:lumOff val="40000"/>
              </a:schemeClr>
            </a:solidFill>
            <a:round/>
            <a:headEnd/>
            <a:tailEnd/>
          </a:ln>
          <a:effectLst>
            <a:outerShdw dist="25400" dir="5400000" algn="ctr" rotWithShape="0">
              <a:srgbClr val="5C5C5C">
                <a:alpha val="50000"/>
              </a:srgbClr>
            </a:outerShdw>
          </a:effectLst>
        </p:spPr>
        <p:txBody>
          <a:bodyPr anchor="ctr"/>
          <a:lstStyle/>
          <a:p>
            <a:pPr algn="ctr">
              <a:lnSpc>
                <a:spcPct val="95000"/>
              </a:lnSpc>
              <a:defRPr/>
            </a:pPr>
            <a:r>
              <a:rPr lang="en-US" sz="1200" b="1" kern="0" dirty="0">
                <a:solidFill>
                  <a:sysClr val="windowText" lastClr="000000"/>
                </a:solidFill>
                <a:latin typeface="Arial" charset="0"/>
              </a:rPr>
              <a:t>Wholesale (Express)</a:t>
            </a:r>
          </a:p>
          <a:p>
            <a:pPr algn="ctr">
              <a:lnSpc>
                <a:spcPct val="95000"/>
              </a:lnSpc>
              <a:defRPr/>
            </a:pPr>
            <a:r>
              <a:rPr lang="en-US" sz="1200" b="1" kern="0" dirty="0">
                <a:solidFill>
                  <a:sysClr val="windowText" lastClr="000000"/>
                </a:solidFill>
                <a:latin typeface="Arial" charset="0"/>
              </a:rPr>
              <a:t>GX6300</a:t>
            </a:r>
            <a:endParaRPr lang="en-US" sz="1200" b="1" kern="0" dirty="0">
              <a:solidFill>
                <a:srgbClr val="FFFFFF"/>
              </a:solidFill>
              <a:latin typeface="Arial" charset="0"/>
            </a:endParaRPr>
          </a:p>
        </p:txBody>
      </p:sp>
      <p:sp>
        <p:nvSpPr>
          <p:cNvPr id="11" name="Rounded Rectangle 35"/>
          <p:cNvSpPr>
            <a:spLocks noChangeArrowheads="1"/>
          </p:cNvSpPr>
          <p:nvPr/>
        </p:nvSpPr>
        <p:spPr bwMode="auto">
          <a:xfrm>
            <a:off x="2643188" y="631825"/>
            <a:ext cx="1874837" cy="442913"/>
          </a:xfrm>
          <a:prstGeom prst="roundRect">
            <a:avLst>
              <a:gd name="adj" fmla="val 16667"/>
            </a:avLst>
          </a:prstGeom>
          <a:solidFill>
            <a:schemeClr val="bg1">
              <a:lumMod val="95000"/>
            </a:schemeClr>
          </a:solidFill>
          <a:ln w="19050" algn="ctr">
            <a:solidFill>
              <a:srgbClr val="5C5C5C"/>
            </a:solidFill>
            <a:round/>
            <a:headEnd/>
            <a:tailEnd/>
          </a:ln>
          <a:effectLst>
            <a:outerShdw dist="25400" dir="5400000" algn="ctr" rotWithShape="0">
              <a:srgbClr val="5C5C5C">
                <a:alpha val="50000"/>
              </a:srgbClr>
            </a:outerShdw>
          </a:effectLst>
        </p:spPr>
        <p:txBody>
          <a:bodyPr anchor="ctr"/>
          <a:lstStyle/>
          <a:p>
            <a:pPr algn="ctr">
              <a:lnSpc>
                <a:spcPct val="95000"/>
              </a:lnSpc>
              <a:defRPr/>
            </a:pPr>
            <a:r>
              <a:rPr lang="en-US" sz="1200" b="1" kern="0" dirty="0">
                <a:solidFill>
                  <a:sysClr val="windowText" lastClr="000000"/>
                </a:solidFill>
                <a:latin typeface="Arial" charset="0"/>
              </a:rPr>
              <a:t>Retail (US Only) GX6100</a:t>
            </a:r>
          </a:p>
        </p:txBody>
      </p:sp>
      <p:sp>
        <p:nvSpPr>
          <p:cNvPr id="13" name="Rounded Rectangle 12"/>
          <p:cNvSpPr>
            <a:spLocks noChangeArrowheads="1"/>
          </p:cNvSpPr>
          <p:nvPr/>
        </p:nvSpPr>
        <p:spPr bwMode="auto">
          <a:xfrm>
            <a:off x="6811963" y="642938"/>
            <a:ext cx="1874837" cy="441325"/>
          </a:xfrm>
          <a:prstGeom prst="roundRect">
            <a:avLst>
              <a:gd name="adj" fmla="val 16667"/>
            </a:avLst>
          </a:prstGeom>
          <a:solidFill>
            <a:schemeClr val="bg1">
              <a:lumMod val="95000"/>
            </a:schemeClr>
          </a:solidFill>
          <a:ln w="19050" algn="ctr">
            <a:solidFill>
              <a:schemeClr val="accent5">
                <a:lumMod val="60000"/>
                <a:lumOff val="40000"/>
              </a:schemeClr>
            </a:solidFill>
            <a:round/>
            <a:headEnd/>
            <a:tailEnd/>
          </a:ln>
          <a:effectLst>
            <a:outerShdw dist="25400" dir="5400000" algn="ctr" rotWithShape="0">
              <a:srgbClr val="5C5C5C">
                <a:alpha val="50000"/>
              </a:srgbClr>
            </a:outerShdw>
          </a:effectLst>
        </p:spPr>
        <p:txBody>
          <a:bodyPr anchor="ctr"/>
          <a:lstStyle/>
          <a:p>
            <a:pPr algn="ctr">
              <a:lnSpc>
                <a:spcPct val="95000"/>
              </a:lnSpc>
              <a:defRPr/>
            </a:pPr>
            <a:endParaRPr lang="en-US" sz="1400" b="1" kern="0" dirty="0">
              <a:solidFill>
                <a:sysClr val="windowText" lastClr="000000"/>
              </a:solidFill>
              <a:latin typeface="Arial" charset="0"/>
            </a:endParaRPr>
          </a:p>
          <a:p>
            <a:pPr algn="ctr">
              <a:lnSpc>
                <a:spcPct val="95000"/>
              </a:lnSpc>
              <a:defRPr/>
            </a:pPr>
            <a:r>
              <a:rPr lang="en-US" sz="1200" b="1" kern="0" dirty="0">
                <a:solidFill>
                  <a:sysClr val="windowText" lastClr="000000"/>
                </a:solidFill>
                <a:latin typeface="Arial" charset="0"/>
              </a:rPr>
              <a:t>Co-Delivery (PASS)</a:t>
            </a:r>
          </a:p>
          <a:p>
            <a:pPr algn="ctr">
              <a:lnSpc>
                <a:spcPct val="95000"/>
              </a:lnSpc>
              <a:defRPr/>
            </a:pPr>
            <a:r>
              <a:rPr lang="en-US" sz="1200" b="1" kern="0" dirty="0">
                <a:solidFill>
                  <a:sysClr val="windowText" lastClr="000000"/>
                </a:solidFill>
                <a:latin typeface="Arial" charset="0"/>
              </a:rPr>
              <a:t> GX4300 </a:t>
            </a:r>
          </a:p>
          <a:p>
            <a:pPr algn="ctr">
              <a:lnSpc>
                <a:spcPct val="95000"/>
              </a:lnSpc>
              <a:defRPr/>
            </a:pPr>
            <a:r>
              <a:rPr lang="en-US" sz="1400" b="1" kern="0" dirty="0">
                <a:solidFill>
                  <a:sysClr val="windowText" lastClr="000000"/>
                </a:solidFill>
                <a:latin typeface="Arial" charset="0"/>
              </a:rPr>
              <a:t> </a:t>
            </a:r>
            <a:endParaRPr lang="en-US" sz="1400" b="1" kern="0" dirty="0">
              <a:solidFill>
                <a:srgbClr val="FFFFFF"/>
              </a:solidFill>
              <a:latin typeface="Arial" charset="0"/>
            </a:endParaRPr>
          </a:p>
        </p:txBody>
      </p:sp>
      <p:sp>
        <p:nvSpPr>
          <p:cNvPr id="14" name="Rounded Rectangle 35"/>
          <p:cNvSpPr>
            <a:spLocks noChangeArrowheads="1"/>
          </p:cNvSpPr>
          <p:nvPr/>
        </p:nvSpPr>
        <p:spPr bwMode="auto">
          <a:xfrm>
            <a:off x="396875" y="606425"/>
            <a:ext cx="2035175" cy="465138"/>
          </a:xfrm>
          <a:prstGeom prst="roundRect">
            <a:avLst>
              <a:gd name="adj" fmla="val 16667"/>
            </a:avLst>
          </a:prstGeom>
          <a:solidFill>
            <a:schemeClr val="tx1">
              <a:lumMod val="10000"/>
              <a:lumOff val="90000"/>
            </a:schemeClr>
          </a:solidFill>
          <a:ln w="19050" algn="ctr">
            <a:solidFill>
              <a:srgbClr val="5C5C5C"/>
            </a:solidFill>
            <a:round/>
            <a:headEnd/>
            <a:tailEnd/>
          </a:ln>
          <a:effectLst>
            <a:outerShdw dist="25400" dir="5400000" algn="ctr" rotWithShape="0">
              <a:srgbClr val="5C5C5C">
                <a:alpha val="50000"/>
              </a:srgbClr>
            </a:outerShdw>
          </a:effectLst>
        </p:spPr>
        <p:txBody>
          <a:bodyPr anchor="ctr"/>
          <a:lstStyle/>
          <a:p>
            <a:pPr algn="ctr">
              <a:lnSpc>
                <a:spcPct val="95000"/>
              </a:lnSpc>
              <a:defRPr/>
            </a:pPr>
            <a:r>
              <a:rPr lang="en-US" sz="1200" b="1" kern="0" dirty="0">
                <a:solidFill>
                  <a:sysClr val="windowText" lastClr="000000"/>
                </a:solidFill>
                <a:latin typeface="Arial" charset="0"/>
              </a:rPr>
              <a:t>Direct</a:t>
            </a:r>
          </a:p>
          <a:p>
            <a:pPr algn="ctr">
              <a:lnSpc>
                <a:spcPct val="95000"/>
              </a:lnSpc>
              <a:defRPr/>
            </a:pPr>
            <a:r>
              <a:rPr lang="en-US" sz="1200" b="1" kern="0" dirty="0">
                <a:solidFill>
                  <a:sysClr val="windowText" lastClr="000000"/>
                </a:solidFill>
                <a:latin typeface="Arial" charset="0"/>
              </a:rPr>
              <a:t>GX5300</a:t>
            </a:r>
            <a:endParaRPr lang="en-US" sz="1200" b="1" kern="0" dirty="0">
              <a:solidFill>
                <a:srgbClr val="FFFFFF"/>
              </a:solidFill>
              <a:latin typeface="Arial" charset="0"/>
            </a:endParaRPr>
          </a:p>
        </p:txBody>
      </p:sp>
      <p:sp>
        <p:nvSpPr>
          <p:cNvPr id="58422" name="Text Placeholder 5"/>
          <p:cNvSpPr txBox="1">
            <a:spLocks/>
          </p:cNvSpPr>
          <p:nvPr/>
        </p:nvSpPr>
        <p:spPr bwMode="auto">
          <a:xfrm>
            <a:off x="427038" y="6372225"/>
            <a:ext cx="8229600" cy="17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
                <a:schemeClr val="accent2"/>
              </a:buClr>
              <a:buSzPct val="90000"/>
              <a:buFont typeface="Arial" pitchFamily="34" charset="0"/>
              <a:buNone/>
            </a:pPr>
            <a:r>
              <a:rPr lang="en-US" altLang="en-US" sz="1400" i="1" dirty="0">
                <a:solidFill>
                  <a:schemeClr val="accent1"/>
                </a:solidFill>
              </a:rPr>
              <a:t>*</a:t>
            </a:r>
            <a:r>
              <a:rPr lang="en-US" altLang="en-US" sz="1200" i="1" dirty="0">
                <a:solidFill>
                  <a:schemeClr val="accent1"/>
                </a:solidFill>
              </a:rPr>
              <a:t> On-site offer is valid for Indoor Access Points only</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a:xfrm>
            <a:off x="233363" y="-36725"/>
            <a:ext cx="8229600" cy="651856"/>
          </a:xfrm>
        </p:spPr>
        <p:txBody>
          <a:bodyPr/>
          <a:lstStyle/>
          <a:p>
            <a:r>
              <a:rPr lang="en-US" altLang="en-US" dirty="0" smtClean="0">
                <a:solidFill>
                  <a:schemeClr val="tx1"/>
                </a:solidFill>
              </a:rPr>
              <a:t>Support Services – AP Hardware</a:t>
            </a:r>
          </a:p>
        </p:txBody>
      </p:sp>
      <p:sp>
        <p:nvSpPr>
          <p:cNvPr id="59395" name="Text Placeholder 5"/>
          <p:cNvSpPr>
            <a:spLocks noGrp="1"/>
          </p:cNvSpPr>
          <p:nvPr>
            <p:ph type="body" sz="quarter" idx="13"/>
          </p:nvPr>
        </p:nvSpPr>
        <p:spPr>
          <a:xfrm>
            <a:off x="223838" y="664463"/>
            <a:ext cx="8229600" cy="457200"/>
          </a:xfrm>
        </p:spPr>
        <p:txBody>
          <a:bodyPr/>
          <a:lstStyle/>
          <a:p>
            <a:pPr>
              <a:spcBef>
                <a:spcPct val="0"/>
              </a:spcBef>
            </a:pPr>
            <a:r>
              <a:rPr lang="en-US" altLang="en-US" i="1" dirty="0" smtClean="0"/>
              <a:t>Pricing and ordering for the WLAN 9100 (Annual APL in USD)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75845090"/>
              </p:ext>
            </p:extLst>
          </p:nvPr>
        </p:nvGraphicFramePr>
        <p:xfrm>
          <a:off x="223838" y="1474088"/>
          <a:ext cx="8410574" cy="2166938"/>
        </p:xfrm>
        <a:graphic>
          <a:graphicData uri="http://schemas.openxmlformats.org/drawingml/2006/table">
            <a:tbl>
              <a:tblPr firstRow="1" bandRow="1">
                <a:tableStyleId>{5C22544A-7EE6-4342-B048-85BDC9FD1C3A}</a:tableStyleId>
              </a:tblPr>
              <a:tblGrid>
                <a:gridCol w="2049040"/>
                <a:gridCol w="1152128"/>
                <a:gridCol w="1368152"/>
                <a:gridCol w="1296144"/>
                <a:gridCol w="1272647"/>
                <a:gridCol w="1272463"/>
              </a:tblGrid>
              <a:tr h="5181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Product Order Code</a:t>
                      </a:r>
                    </a:p>
                  </a:txBody>
                  <a:tcPr marL="91435" marR="91435" marT="45706" marB="45706"/>
                </a:tc>
                <a:tc>
                  <a:txBody>
                    <a:bodyPr/>
                    <a:lstStyle/>
                    <a:p>
                      <a:pPr algn="ctr"/>
                      <a:r>
                        <a:rPr lang="en-US" sz="1400" dirty="0"/>
                        <a:t>SLN</a:t>
                      </a:r>
                    </a:p>
                  </a:txBody>
                  <a:tcPr marL="91435" marR="91435" marT="45706" marB="45706"/>
                </a:tc>
                <a:tc>
                  <a:txBody>
                    <a:bodyPr/>
                    <a:lstStyle/>
                    <a:p>
                      <a:pPr algn="ctr"/>
                      <a:r>
                        <a:rPr lang="en-US" sz="1400" dirty="0" smtClean="0"/>
                        <a:t>Tech Support </a:t>
                      </a:r>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i="0" u="none" strike="noStrike" dirty="0" smtClean="0">
                          <a:effectLst/>
                          <a:latin typeface="+mn-lt"/>
                        </a:rPr>
                        <a:t>(GE6300xxx)</a:t>
                      </a:r>
                    </a:p>
                  </a:txBody>
                  <a:tcPr marL="91435" marR="91435" marT="45706" marB="4570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smtClean="0"/>
                        <a:t>R&amp;R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(GL6300xxx)</a:t>
                      </a:r>
                    </a:p>
                  </a:txBody>
                  <a:tcPr marL="91435" marR="91435" marT="45706" marB="45706"/>
                </a:tc>
                <a:tc>
                  <a:txBody>
                    <a:bodyPr/>
                    <a:lstStyle/>
                    <a:p>
                      <a:pPr algn="ct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(GF6300xxx)</a:t>
                      </a:r>
                    </a:p>
                  </a:txBody>
                  <a:tcPr marL="91435" marR="91435" marT="45706" marB="45706"/>
                </a:tc>
                <a:tc>
                  <a:txBody>
                    <a:bodyPr/>
                    <a:lstStyle/>
                    <a:p>
                      <a:pPr algn="ctr"/>
                      <a:r>
                        <a:rPr lang="en-US" sz="1400" dirty="0"/>
                        <a:t>Onsite </a:t>
                      </a: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(GJ6300xxx)</a:t>
                      </a:r>
                    </a:p>
                  </a:txBody>
                  <a:tcPr marL="91435" marR="91435" marT="45706" marB="45706"/>
                </a:tc>
              </a:tr>
              <a:tr h="344911">
                <a:tc>
                  <a:txBody>
                    <a:bodyPr/>
                    <a:lstStyle/>
                    <a:p>
                      <a:pPr algn="l" fontAlgn="b"/>
                      <a:r>
                        <a:rPr lang="en-US" sz="1200" u="none" strike="noStrike" dirty="0" smtClean="0">
                          <a:effectLst/>
                        </a:rPr>
                        <a:t>WAP9122XX-E6</a:t>
                      </a:r>
                      <a:endParaRPr lang="en-US" sz="1200" b="0" i="0" u="none" strike="noStrike" dirty="0">
                        <a:solidFill>
                          <a:srgbClr val="000000"/>
                        </a:solidFill>
                        <a:effectLst/>
                        <a:latin typeface="Calibri"/>
                      </a:endParaRPr>
                    </a:p>
                  </a:txBody>
                  <a:tcPr marL="91435" marR="91435" marT="45706" marB="45706"/>
                </a:tc>
                <a:tc>
                  <a:txBody>
                    <a:bodyPr/>
                    <a:lstStyle/>
                    <a:p>
                      <a:pPr algn="ctr"/>
                      <a:r>
                        <a:rPr lang="en-US" sz="1200" dirty="0" smtClean="0"/>
                        <a:t>ERY</a:t>
                      </a:r>
                      <a:endParaRPr lang="en-US" sz="1200" dirty="0"/>
                    </a:p>
                  </a:txBody>
                  <a:tcPr marL="91435" marR="91435" marT="45706" marB="45706"/>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42</a:t>
                      </a:r>
                      <a:endParaRPr lang="en-US" sz="1200" u="none" strike="noStrike" kern="1200" dirty="0">
                        <a:solidFill>
                          <a:schemeClr val="dk1"/>
                        </a:solidFill>
                        <a:effectLst/>
                        <a:latin typeface="+mn-lt"/>
                        <a:ea typeface="+mn-ea"/>
                        <a:cs typeface="+mn-cs"/>
                      </a:endParaRPr>
                    </a:p>
                  </a:txBody>
                  <a:tcPr marL="9525" marR="9525" marT="9526"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42</a:t>
                      </a:r>
                      <a:endParaRPr lang="en-US" sz="1200" u="none" strike="noStrike" kern="1200" dirty="0">
                        <a:solidFill>
                          <a:schemeClr val="dk1"/>
                        </a:solidFill>
                        <a:effectLst/>
                        <a:latin typeface="+mn-lt"/>
                        <a:ea typeface="+mn-ea"/>
                        <a:cs typeface="+mn-cs"/>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48</a:t>
                      </a:r>
                      <a:endParaRPr lang="en-US" sz="1200" u="none" strike="noStrike" kern="1200" dirty="0">
                        <a:solidFill>
                          <a:schemeClr val="dk1"/>
                        </a:solidFill>
                        <a:effectLst/>
                        <a:latin typeface="+mn-lt"/>
                        <a:ea typeface="+mn-ea"/>
                        <a:cs typeface="+mn-cs"/>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66</a:t>
                      </a:r>
                      <a:endParaRPr lang="en-US" sz="1200" u="none" strike="noStrike" kern="1200" dirty="0">
                        <a:solidFill>
                          <a:schemeClr val="dk1"/>
                        </a:solidFill>
                        <a:effectLst/>
                        <a:latin typeface="+mn-lt"/>
                        <a:ea typeface="+mn-ea"/>
                        <a:cs typeface="+mn-cs"/>
                      </a:endParaRPr>
                    </a:p>
                  </a:txBody>
                  <a:tcPr marL="91435" marR="91435" marT="45706" marB="45706" anchor="ctr"/>
                </a:tc>
              </a:tr>
              <a:tr h="3060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WAP9123XX-E6</a:t>
                      </a:r>
                      <a:endParaRPr lang="en-US" sz="1200" b="0" i="0" u="none" strike="noStrike" dirty="0" smtClean="0">
                        <a:solidFill>
                          <a:srgbClr val="000000"/>
                        </a:solidFill>
                        <a:effectLst/>
                        <a:latin typeface="Calibri"/>
                      </a:endParaRPr>
                    </a:p>
                  </a:txBody>
                  <a:tcPr marL="91435" marR="91435" marT="45706" marB="45706"/>
                </a:tc>
                <a:tc>
                  <a:txBody>
                    <a:bodyPr/>
                    <a:lstStyle/>
                    <a:p>
                      <a:pPr algn="ctr"/>
                      <a:r>
                        <a:rPr lang="en-US" sz="1200" dirty="0" smtClean="0"/>
                        <a:t>ES1</a:t>
                      </a:r>
                      <a:endParaRPr lang="en-US" sz="1200" dirty="0"/>
                    </a:p>
                  </a:txBody>
                  <a:tcPr marL="91435" marR="91435" marT="45706" marB="45706"/>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72</a:t>
                      </a:r>
                      <a:endParaRPr lang="en-US" sz="1200" b="0" i="0" u="none" strike="noStrike" dirty="0">
                        <a:solidFill>
                          <a:srgbClr val="FF0000"/>
                        </a:solidFill>
                        <a:effectLst/>
                        <a:latin typeface="Calibri"/>
                      </a:endParaRPr>
                    </a:p>
                  </a:txBody>
                  <a:tcPr marL="9525" marR="9525" marT="9526"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72</a:t>
                      </a:r>
                      <a:endParaRPr lang="en-US" sz="1200" b="0" i="0" u="none" strike="noStrike" dirty="0" smtClean="0">
                        <a:solidFill>
                          <a:srgbClr val="FF0000"/>
                        </a:solidFill>
                        <a:effectLst/>
                        <a:latin typeface="Calibri"/>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81</a:t>
                      </a:r>
                      <a:endParaRPr lang="en-US" sz="1200" b="0" i="0" u="none" strike="noStrike" dirty="0" smtClean="0">
                        <a:solidFill>
                          <a:srgbClr val="FF0000"/>
                        </a:solidFill>
                        <a:effectLst/>
                        <a:latin typeface="Calibri"/>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105</a:t>
                      </a:r>
                      <a:endParaRPr lang="en-US" sz="1200" b="0" i="0" u="none" strike="noStrike" dirty="0" smtClean="0">
                        <a:solidFill>
                          <a:srgbClr val="FF0000"/>
                        </a:solidFill>
                        <a:effectLst/>
                        <a:latin typeface="Calibri"/>
                      </a:endParaRPr>
                    </a:p>
                  </a:txBody>
                  <a:tcPr marL="91435" marR="91435" marT="45706" marB="45706" anchor="ctr"/>
                </a:tc>
              </a:tr>
              <a:tr h="3529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WAP9132XX-E6</a:t>
                      </a:r>
                      <a:endParaRPr lang="en-US" sz="1200" b="0" i="0" u="none" strike="noStrike" dirty="0" smtClean="0">
                        <a:solidFill>
                          <a:srgbClr val="000000"/>
                        </a:solidFill>
                        <a:effectLst/>
                        <a:latin typeface="Calibri"/>
                      </a:endParaRPr>
                    </a:p>
                  </a:txBody>
                  <a:tcPr marL="91435" marR="91435" marT="45706" marB="45706"/>
                </a:tc>
                <a:tc>
                  <a:txBody>
                    <a:bodyPr/>
                    <a:lstStyle/>
                    <a:p>
                      <a:pPr algn="ctr"/>
                      <a:r>
                        <a:rPr lang="en-US" sz="1200" dirty="0" smtClean="0"/>
                        <a:t>ES4</a:t>
                      </a:r>
                      <a:endParaRPr lang="en-US" sz="1200" dirty="0"/>
                    </a:p>
                  </a:txBody>
                  <a:tcPr marL="91435" marR="91435" marT="45706" marB="45706"/>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66</a:t>
                      </a:r>
                      <a:endParaRPr lang="en-US" sz="1200" u="none" strike="noStrike" kern="1200" dirty="0">
                        <a:solidFill>
                          <a:schemeClr val="dk1"/>
                        </a:solidFill>
                        <a:effectLst/>
                        <a:latin typeface="+mn-lt"/>
                        <a:ea typeface="+mn-ea"/>
                        <a:cs typeface="+mn-cs"/>
                      </a:endParaRPr>
                    </a:p>
                  </a:txBody>
                  <a:tcPr marL="9525" marR="9525" marT="9526"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66</a:t>
                      </a:r>
                      <a:endParaRPr lang="en-US" sz="1200" u="none" strike="noStrike" kern="1200" dirty="0">
                        <a:solidFill>
                          <a:schemeClr val="dk1"/>
                        </a:solidFill>
                        <a:effectLst/>
                        <a:latin typeface="+mn-lt"/>
                        <a:ea typeface="+mn-ea"/>
                        <a:cs typeface="+mn-cs"/>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78</a:t>
                      </a:r>
                      <a:endParaRPr lang="en-US" sz="1200" u="none" strike="noStrike" kern="1200" dirty="0">
                        <a:solidFill>
                          <a:schemeClr val="dk1"/>
                        </a:solidFill>
                        <a:effectLst/>
                        <a:latin typeface="+mn-lt"/>
                        <a:ea typeface="+mn-ea"/>
                        <a:cs typeface="+mn-cs"/>
                      </a:endParaRPr>
                    </a:p>
                  </a:txBody>
                  <a:tcPr marL="91435" marR="91435" marT="45706" marB="45706"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u="none" strike="noStrike" kern="1200" dirty="0" smtClean="0">
                          <a:solidFill>
                            <a:schemeClr val="dk1"/>
                          </a:solidFill>
                          <a:effectLst/>
                          <a:latin typeface="+mn-lt"/>
                          <a:ea typeface="+mn-ea"/>
                          <a:cs typeface="+mn-cs"/>
                        </a:rPr>
                        <a:t>93</a:t>
                      </a:r>
                      <a:endParaRPr lang="en-US" sz="1200" u="none" strike="noStrike" kern="1200" dirty="0">
                        <a:solidFill>
                          <a:schemeClr val="dk1"/>
                        </a:solidFill>
                        <a:effectLst/>
                        <a:latin typeface="+mn-lt"/>
                        <a:ea typeface="+mn-ea"/>
                        <a:cs typeface="+mn-cs"/>
                      </a:endParaRPr>
                    </a:p>
                  </a:txBody>
                  <a:tcPr marL="91435" marR="91435" marT="45706" marB="45706" anchor="ctr"/>
                </a:tc>
              </a:tr>
              <a:tr h="274238">
                <a:tc>
                  <a:txBody>
                    <a:bodyPr/>
                    <a:lstStyle/>
                    <a:p>
                      <a:pPr algn="l" fontAlgn="b"/>
                      <a:r>
                        <a:rPr lang="en-US" sz="1200" u="none" strike="noStrike" dirty="0" smtClean="0">
                          <a:effectLst/>
                        </a:rPr>
                        <a:t>WAP9133XX-E6</a:t>
                      </a:r>
                      <a:endParaRPr lang="en-US" sz="1200" b="0" i="0" u="none" strike="noStrike" dirty="0">
                        <a:solidFill>
                          <a:srgbClr val="000000"/>
                        </a:solidFill>
                        <a:effectLst/>
                        <a:latin typeface="Calibri"/>
                      </a:endParaRPr>
                    </a:p>
                  </a:txBody>
                  <a:tcPr marL="91442" marR="91442" marT="45679" marB="45679"/>
                </a:tc>
                <a:tc>
                  <a:txBody>
                    <a:bodyPr/>
                    <a:lstStyle/>
                    <a:p>
                      <a:pPr algn="ctr"/>
                      <a:r>
                        <a:rPr lang="en-US" sz="1200" dirty="0" smtClean="0"/>
                        <a:t>ES7</a:t>
                      </a:r>
                      <a:endParaRPr lang="en-US" sz="1200" dirty="0"/>
                    </a:p>
                  </a:txBody>
                  <a:tcPr marL="91442" marR="91442" marT="45679" marB="45679"/>
                </a:tc>
                <a:tc>
                  <a:txBody>
                    <a:bodyPr/>
                    <a:lstStyle/>
                    <a:p>
                      <a:pPr marL="0" algn="ctr" defTabSz="914400" rtl="0" eaLnBrk="1" latinLnBrk="0" hangingPunct="1"/>
                      <a:r>
                        <a:rPr lang="en-US" sz="1200" kern="1200" dirty="0" smtClean="0">
                          <a:solidFill>
                            <a:schemeClr val="dk1"/>
                          </a:solidFill>
                          <a:latin typeface="+mj-lt"/>
                          <a:ea typeface="+mn-ea"/>
                          <a:cs typeface="+mn-cs"/>
                        </a:rPr>
                        <a:t>81</a:t>
                      </a:r>
                      <a:endParaRPr lang="en-US" sz="1200" kern="1200" dirty="0">
                        <a:solidFill>
                          <a:schemeClr val="dk1"/>
                        </a:solidFill>
                        <a:latin typeface="+mj-lt"/>
                        <a:ea typeface="+mn-ea"/>
                        <a:cs typeface="+mn-cs"/>
                      </a:endParaRPr>
                    </a:p>
                  </a:txBody>
                  <a:tcPr marL="9525" marR="9525" marT="9526" marB="0" anchor="ctr"/>
                </a:tc>
                <a:tc>
                  <a:txBody>
                    <a:bodyPr/>
                    <a:lstStyle/>
                    <a:p>
                      <a:pPr marL="0" algn="ctr" defTabSz="914400" rtl="0" eaLnBrk="1" latinLnBrk="0" hangingPunct="1"/>
                      <a:r>
                        <a:rPr lang="en-US" sz="1200" kern="1200" dirty="0" smtClean="0">
                          <a:solidFill>
                            <a:schemeClr val="dk1"/>
                          </a:solidFill>
                          <a:latin typeface="+mj-lt"/>
                          <a:ea typeface="+mn-ea"/>
                          <a:cs typeface="+mn-cs"/>
                        </a:rPr>
                        <a:t>81</a:t>
                      </a:r>
                      <a:endParaRPr lang="en-US" sz="1200" kern="1200" dirty="0">
                        <a:solidFill>
                          <a:schemeClr val="dk1"/>
                        </a:solidFill>
                        <a:latin typeface="+mj-lt"/>
                        <a:ea typeface="+mn-ea"/>
                        <a:cs typeface="+mn-cs"/>
                      </a:endParaRPr>
                    </a:p>
                  </a:txBody>
                  <a:tcPr marL="91442" marR="91442" marT="45679" marB="45679" anchor="ctr"/>
                </a:tc>
                <a:tc>
                  <a:txBody>
                    <a:bodyPr/>
                    <a:lstStyle/>
                    <a:p>
                      <a:pPr marL="0" algn="ctr" defTabSz="914400" rtl="0" eaLnBrk="1" latinLnBrk="0" hangingPunct="1"/>
                      <a:r>
                        <a:rPr lang="en-US" sz="1200" kern="1200" dirty="0" smtClean="0">
                          <a:solidFill>
                            <a:schemeClr val="dk1"/>
                          </a:solidFill>
                          <a:latin typeface="+mj-lt"/>
                          <a:ea typeface="+mn-ea"/>
                          <a:cs typeface="+mn-cs"/>
                        </a:rPr>
                        <a:t>93</a:t>
                      </a:r>
                      <a:endParaRPr lang="en-US" sz="1200" kern="1200" dirty="0">
                        <a:solidFill>
                          <a:schemeClr val="dk1"/>
                        </a:solidFill>
                        <a:latin typeface="+mj-lt"/>
                        <a:ea typeface="+mn-ea"/>
                        <a:cs typeface="+mn-cs"/>
                      </a:endParaRPr>
                    </a:p>
                  </a:txBody>
                  <a:tcPr marL="91442" marR="91442" marT="45679" marB="45679" anchor="ctr"/>
                </a:tc>
                <a:tc>
                  <a:txBody>
                    <a:bodyPr/>
                    <a:lstStyle/>
                    <a:p>
                      <a:pPr marL="0" algn="ctr" defTabSz="914400" rtl="0" eaLnBrk="1" latinLnBrk="0" hangingPunct="1"/>
                      <a:r>
                        <a:rPr lang="en-US" sz="1200" kern="1200" dirty="0" smtClean="0">
                          <a:solidFill>
                            <a:schemeClr val="dk1"/>
                          </a:solidFill>
                          <a:latin typeface="+mj-lt"/>
                          <a:ea typeface="+mn-ea"/>
                          <a:cs typeface="+mn-cs"/>
                        </a:rPr>
                        <a:t>117</a:t>
                      </a:r>
                      <a:endParaRPr lang="en-US" sz="1200" kern="1200" dirty="0">
                        <a:solidFill>
                          <a:schemeClr val="dk1"/>
                        </a:solidFill>
                        <a:latin typeface="+mj-lt"/>
                        <a:ea typeface="+mn-ea"/>
                        <a:cs typeface="+mn-cs"/>
                      </a:endParaRPr>
                    </a:p>
                  </a:txBody>
                  <a:tcPr marL="91442" marR="91442" marT="45679" marB="45679" anchor="ctr"/>
                </a:tc>
              </a:tr>
              <a:tr h="370730">
                <a:tc>
                  <a:txBody>
                    <a:bodyPr/>
                    <a:lstStyle/>
                    <a:p>
                      <a:pPr algn="l" fontAlgn="b"/>
                      <a:r>
                        <a:rPr lang="en-US" sz="1200" u="none" strike="noStrike" dirty="0" smtClean="0">
                          <a:effectLst/>
                        </a:rPr>
                        <a:t>WA</a:t>
                      </a:r>
                      <a:r>
                        <a:rPr lang="en-US" sz="1200" u="none" strike="noStrike" dirty="0" smtClean="0">
                          <a:solidFill>
                            <a:schemeClr val="tx1"/>
                          </a:solidFill>
                          <a:effectLst/>
                        </a:rPr>
                        <a:t>O</a:t>
                      </a:r>
                      <a:r>
                        <a:rPr lang="en-US" sz="1200" u="none" strike="noStrike" dirty="0" smtClean="0">
                          <a:effectLst/>
                        </a:rPr>
                        <a:t>9122XX-E6</a:t>
                      </a:r>
                      <a:endParaRPr lang="en-US" sz="1200" b="0" i="0" u="none" strike="noStrike" dirty="0" smtClean="0">
                        <a:solidFill>
                          <a:srgbClr val="000000"/>
                        </a:solidFill>
                        <a:effectLst/>
                        <a:latin typeface="Calibri"/>
                      </a:endParaRPr>
                    </a:p>
                  </a:txBody>
                  <a:tcPr marL="91442" marR="91442" marT="45679" marB="45679"/>
                </a:tc>
                <a:tc>
                  <a:txBody>
                    <a:bodyPr/>
                    <a:lstStyle/>
                    <a:p>
                      <a:pPr algn="ctr"/>
                      <a:r>
                        <a:rPr lang="en-US" sz="1200" dirty="0" smtClean="0"/>
                        <a:t>ESA</a:t>
                      </a:r>
                      <a:endParaRPr lang="en-US" sz="1200" dirty="0"/>
                    </a:p>
                  </a:txBody>
                  <a:tcPr marL="91442" marR="91442" marT="45679" marB="45679"/>
                </a:tc>
                <a:tc>
                  <a:txBody>
                    <a:bodyPr/>
                    <a:lstStyle/>
                    <a:p>
                      <a:pPr algn="ctr" fontAlgn="b"/>
                      <a:r>
                        <a:rPr lang="en-US" sz="1200" b="0" i="0" u="none" strike="noStrike" dirty="0" smtClean="0">
                          <a:solidFill>
                            <a:schemeClr val="tx1"/>
                          </a:solidFill>
                          <a:effectLst/>
                          <a:latin typeface="+mj-lt"/>
                        </a:rPr>
                        <a:t>99</a:t>
                      </a:r>
                      <a:endParaRPr lang="en-US" sz="1200" b="0" i="0" u="none" strike="noStrike" dirty="0">
                        <a:solidFill>
                          <a:schemeClr val="tx1"/>
                        </a:solidFill>
                        <a:effectLst/>
                        <a:latin typeface="+mj-lt"/>
                      </a:endParaRPr>
                    </a:p>
                  </a:txBody>
                  <a:tcPr marL="9525" marR="9525" marT="9526" marB="0" anchor="ctr"/>
                </a:tc>
                <a:tc>
                  <a:txBody>
                    <a:bodyPr/>
                    <a:lstStyle/>
                    <a:p>
                      <a:pPr algn="ctr"/>
                      <a:r>
                        <a:rPr lang="en-US" sz="1200" dirty="0" smtClean="0">
                          <a:solidFill>
                            <a:schemeClr val="tx1"/>
                          </a:solidFill>
                          <a:latin typeface="+mj-lt"/>
                        </a:rPr>
                        <a:t>99</a:t>
                      </a:r>
                      <a:endParaRPr lang="en-US" sz="1200" dirty="0">
                        <a:solidFill>
                          <a:schemeClr val="tx1"/>
                        </a:solidFill>
                        <a:latin typeface="+mj-lt"/>
                      </a:endParaRPr>
                    </a:p>
                  </a:txBody>
                  <a:tcPr marL="91442" marR="91442" marT="45679" marB="45679" anchor="ctr"/>
                </a:tc>
                <a:tc>
                  <a:txBody>
                    <a:bodyPr/>
                    <a:lstStyle/>
                    <a:p>
                      <a:pPr algn="ctr"/>
                      <a:r>
                        <a:rPr lang="en-US" sz="1200" dirty="0" smtClean="0">
                          <a:latin typeface="+mj-lt"/>
                        </a:rPr>
                        <a:t>114</a:t>
                      </a:r>
                      <a:endParaRPr lang="en-US" sz="1200" dirty="0">
                        <a:latin typeface="+mj-lt"/>
                      </a:endParaRPr>
                    </a:p>
                  </a:txBody>
                  <a:tcPr marL="91442" marR="91442" marT="45679" marB="45679" anchor="ctr"/>
                </a:tc>
                <a:tc>
                  <a:txBody>
                    <a:bodyPr/>
                    <a:lstStyle/>
                    <a:p>
                      <a:pPr algn="ctr"/>
                      <a:r>
                        <a:rPr lang="en-US" sz="1200" dirty="0" smtClean="0">
                          <a:latin typeface="+mj-lt"/>
                        </a:rPr>
                        <a:t>NA</a:t>
                      </a:r>
                      <a:endParaRPr lang="en-US" sz="1200" dirty="0">
                        <a:latin typeface="+mj-lt"/>
                      </a:endParaRPr>
                    </a:p>
                  </a:txBody>
                  <a:tcPr marL="91442" marR="91442" marT="45679" marB="45679" anchor="ctr"/>
                </a:tc>
              </a:tr>
            </a:tbl>
          </a:graphicData>
        </a:graphic>
      </p:graphicFrame>
      <p:sp>
        <p:nvSpPr>
          <p:cNvPr id="59447" name="TextBox 7"/>
          <p:cNvSpPr txBox="1">
            <a:spLocks noChangeArrowheads="1"/>
          </p:cNvSpPr>
          <p:nvPr/>
        </p:nvSpPr>
        <p:spPr bwMode="auto">
          <a:xfrm>
            <a:off x="223838" y="1102613"/>
            <a:ext cx="5994400" cy="392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1800" dirty="0">
                <a:solidFill>
                  <a:srgbClr val="CC0000"/>
                </a:solidFill>
              </a:rPr>
              <a:t>AP - Wholesale Services (Gx6300xxx)</a:t>
            </a:r>
          </a:p>
        </p:txBody>
      </p:sp>
      <p:sp>
        <p:nvSpPr>
          <p:cNvPr id="59448" name="Rectangle 3"/>
          <p:cNvSpPr>
            <a:spLocks noChangeArrowheads="1"/>
          </p:cNvSpPr>
          <p:nvPr/>
        </p:nvSpPr>
        <p:spPr bwMode="auto">
          <a:xfrm>
            <a:off x="201613" y="3695838"/>
            <a:ext cx="3605212"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Tx/>
              <a:buFontTx/>
              <a:buNone/>
            </a:pPr>
            <a:r>
              <a:rPr lang="en-US" altLang="en-US" sz="1800" dirty="0">
                <a:solidFill>
                  <a:srgbClr val="CC0000"/>
                </a:solidFill>
              </a:rPr>
              <a:t>AP - Retail Services (Gx6100xxx)</a:t>
            </a:r>
            <a:endParaRPr lang="en-US" altLang="en-US" sz="1800" dirty="0">
              <a:solidFill>
                <a:schemeClr val="tx2"/>
              </a:solidFill>
            </a:endParaRPr>
          </a:p>
        </p:txBody>
      </p:sp>
      <p:graphicFrame>
        <p:nvGraphicFramePr>
          <p:cNvPr id="9" name="Content Placeholder 4"/>
          <p:cNvGraphicFramePr>
            <a:graphicFrameLocks/>
          </p:cNvGraphicFramePr>
          <p:nvPr>
            <p:extLst>
              <p:ext uri="{D42A27DB-BD31-4B8C-83A1-F6EECF244321}">
                <p14:modId xmlns:p14="http://schemas.microsoft.com/office/powerpoint/2010/main" val="1807083238"/>
              </p:ext>
            </p:extLst>
          </p:nvPr>
        </p:nvGraphicFramePr>
        <p:xfrm>
          <a:off x="223838" y="4107750"/>
          <a:ext cx="8410574" cy="2117725"/>
        </p:xfrm>
        <a:graphic>
          <a:graphicData uri="http://schemas.openxmlformats.org/drawingml/2006/table">
            <a:tbl>
              <a:tblPr firstRow="1" bandRow="1">
                <a:tableStyleId>{5C22544A-7EE6-4342-B048-85BDC9FD1C3A}</a:tableStyleId>
              </a:tblPr>
              <a:tblGrid>
                <a:gridCol w="2043206"/>
                <a:gridCol w="1152128"/>
                <a:gridCol w="1368152"/>
                <a:gridCol w="1296144"/>
                <a:gridCol w="1278481"/>
                <a:gridCol w="1272463"/>
              </a:tblGrid>
              <a:tr h="5181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Product Order Code</a:t>
                      </a:r>
                    </a:p>
                  </a:txBody>
                  <a:tcPr marL="91435" marR="91435" marT="45727" marB="45727"/>
                </a:tc>
                <a:tc>
                  <a:txBody>
                    <a:bodyPr/>
                    <a:lstStyle/>
                    <a:p>
                      <a:pPr algn="ctr"/>
                      <a:r>
                        <a:rPr lang="en-US" sz="1400" dirty="0"/>
                        <a:t>SLN</a:t>
                      </a:r>
                    </a:p>
                  </a:txBody>
                  <a:tcPr marL="91435" marR="91435" marT="45727" marB="45727"/>
                </a:tc>
                <a:tc>
                  <a:txBody>
                    <a:bodyPr/>
                    <a:lstStyle/>
                    <a:p>
                      <a:pPr algn="ctr"/>
                      <a:r>
                        <a:rPr lang="en-US" sz="1400" dirty="0" smtClean="0"/>
                        <a:t>Tech Support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(GE6100xxx)</a:t>
                      </a:r>
                    </a:p>
                  </a:txBody>
                  <a:tcPr marL="91435" marR="91435" marT="45727" marB="45727"/>
                </a:tc>
                <a:tc>
                  <a:txBody>
                    <a:bodyPr/>
                    <a:lstStyle/>
                    <a:p>
                      <a:pPr algn="ctr"/>
                      <a:r>
                        <a:rPr lang="en-US" sz="1400" dirty="0" smtClean="0"/>
                        <a:t>R&amp;R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(GL6100xxx)</a:t>
                      </a:r>
                    </a:p>
                  </a:txBody>
                  <a:tcPr marL="91435" marR="91435" marT="45727" marB="45727"/>
                </a:tc>
                <a:tc>
                  <a:txBody>
                    <a:bodyPr/>
                    <a:lstStyle/>
                    <a:p>
                      <a:pPr algn="ct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(GF6100xxx)</a:t>
                      </a:r>
                    </a:p>
                  </a:txBody>
                  <a:tcPr marL="91435" marR="91435" marT="45727" marB="45727"/>
                </a:tc>
                <a:tc>
                  <a:txBody>
                    <a:bodyPr/>
                    <a:lstStyle/>
                    <a:p>
                      <a:pPr algn="ctr"/>
                      <a:r>
                        <a:rPr lang="en-US" sz="1400" dirty="0"/>
                        <a:t>Onsite </a:t>
                      </a: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(GJ6100xxx)</a:t>
                      </a:r>
                    </a:p>
                  </a:txBody>
                  <a:tcPr marL="91435" marR="91435" marT="45727" marB="45727"/>
                </a:tc>
              </a:tr>
              <a:tr h="359956">
                <a:tc>
                  <a:txBody>
                    <a:bodyPr/>
                    <a:lstStyle/>
                    <a:p>
                      <a:pPr algn="l" fontAlgn="b"/>
                      <a:r>
                        <a:rPr lang="en-US" sz="1200" u="none" strike="noStrike" dirty="0" smtClean="0">
                          <a:effectLst/>
                        </a:rPr>
                        <a:t>WAP9122XX-E6</a:t>
                      </a:r>
                      <a:endParaRPr lang="en-US" sz="1200" b="0" i="0" u="none" strike="noStrike" dirty="0">
                        <a:solidFill>
                          <a:srgbClr val="000000"/>
                        </a:solidFill>
                        <a:effectLst/>
                        <a:latin typeface="Calibri"/>
                      </a:endParaRPr>
                    </a:p>
                  </a:txBody>
                  <a:tcPr marL="91435" marR="91435" marT="45727" marB="45727"/>
                </a:tc>
                <a:tc>
                  <a:txBody>
                    <a:bodyPr/>
                    <a:lstStyle/>
                    <a:p>
                      <a:pPr algn="ctr"/>
                      <a:r>
                        <a:rPr lang="en-US" sz="1200" dirty="0" smtClean="0"/>
                        <a:t>ERY</a:t>
                      </a:r>
                      <a:endParaRPr lang="en-US" sz="1200" dirty="0"/>
                    </a:p>
                  </a:txBody>
                  <a:tcPr marL="91435" marR="91435" marT="45727" marB="45727"/>
                </a:tc>
                <a:tc>
                  <a:txBody>
                    <a:bodyPr/>
                    <a:lstStyle/>
                    <a:p>
                      <a:pPr algn="ctr" fontAlgn="b"/>
                      <a:r>
                        <a:rPr lang="en-US" sz="1200" b="0" i="0" u="none" strike="noStrike" dirty="0" smtClean="0">
                          <a:effectLst/>
                          <a:latin typeface="+mn-lt"/>
                        </a:rPr>
                        <a:t>35</a:t>
                      </a:r>
                      <a:endParaRPr lang="en-US" sz="1200" b="0" i="0" u="none" strike="noStrike" dirty="0">
                        <a:effectLst/>
                        <a:latin typeface="+mn-lt"/>
                      </a:endParaRPr>
                    </a:p>
                  </a:txBody>
                  <a:tcPr marL="91435" marR="91435" marT="45727" marB="45727" anchor="ctr"/>
                </a:tc>
                <a:tc>
                  <a:txBody>
                    <a:bodyPr/>
                    <a:lstStyle/>
                    <a:p>
                      <a:pPr algn="ctr" fontAlgn="b"/>
                      <a:r>
                        <a:rPr lang="en-US" sz="1200" b="0" i="0" u="none" strike="noStrike" dirty="0" smtClean="0">
                          <a:effectLst/>
                          <a:latin typeface="+mn-lt"/>
                        </a:rPr>
                        <a:t>35</a:t>
                      </a:r>
                      <a:endParaRPr lang="en-US" sz="1200" b="0" i="0" u="none" strike="noStrike" dirty="0">
                        <a:effectLst/>
                        <a:latin typeface="+mn-lt"/>
                      </a:endParaRPr>
                    </a:p>
                  </a:txBody>
                  <a:tcPr marL="91435" marR="91435" marT="45727" marB="45727" anchor="ctr"/>
                </a:tc>
                <a:tc>
                  <a:txBody>
                    <a:bodyPr/>
                    <a:lstStyle/>
                    <a:p>
                      <a:pPr algn="ctr" fontAlgn="b"/>
                      <a:r>
                        <a:rPr lang="en-US" sz="1200" b="0" i="0" u="none" strike="noStrike" dirty="0" smtClean="0">
                          <a:effectLst/>
                          <a:latin typeface="+mn-lt"/>
                        </a:rPr>
                        <a:t>42</a:t>
                      </a:r>
                      <a:endParaRPr lang="en-US" sz="1200" b="0" i="0" u="none" strike="noStrike" dirty="0">
                        <a:effectLst/>
                        <a:latin typeface="+mn-lt"/>
                      </a:endParaRPr>
                    </a:p>
                  </a:txBody>
                  <a:tcPr marL="91435" marR="91435" marT="45727" marB="45727" anchor="ctr"/>
                </a:tc>
                <a:tc>
                  <a:txBody>
                    <a:bodyPr/>
                    <a:lstStyle/>
                    <a:p>
                      <a:pPr algn="ctr" fontAlgn="b"/>
                      <a:r>
                        <a:rPr lang="en-US" sz="1200" b="0" i="0" u="none" strike="noStrike" dirty="0" smtClean="0">
                          <a:effectLst/>
                          <a:latin typeface="+mn-lt"/>
                        </a:rPr>
                        <a:t>55</a:t>
                      </a:r>
                      <a:endParaRPr lang="en-US" sz="1200" b="0" i="0" u="none" strike="noStrike" dirty="0">
                        <a:effectLst/>
                        <a:latin typeface="+mn-lt"/>
                      </a:endParaRPr>
                    </a:p>
                  </a:txBody>
                  <a:tcPr marL="91435" marR="91435" marT="45727" marB="45727" anchor="ctr"/>
                </a:tc>
              </a:tr>
              <a:tr h="2933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WAP9123XX-E6</a:t>
                      </a:r>
                      <a:endParaRPr lang="en-US" sz="1200" b="0" i="0" u="none" strike="noStrike" dirty="0" smtClean="0">
                        <a:solidFill>
                          <a:srgbClr val="000000"/>
                        </a:solidFill>
                        <a:effectLst/>
                        <a:latin typeface="Calibri"/>
                      </a:endParaRPr>
                    </a:p>
                  </a:txBody>
                  <a:tcPr marL="91435" marR="91435" marT="45727" marB="45727"/>
                </a:tc>
                <a:tc>
                  <a:txBody>
                    <a:bodyPr/>
                    <a:lstStyle/>
                    <a:p>
                      <a:pPr algn="ctr"/>
                      <a:r>
                        <a:rPr lang="en-US" sz="1200" dirty="0" smtClean="0"/>
                        <a:t>ES1</a:t>
                      </a:r>
                      <a:endParaRPr lang="en-US" sz="1200" dirty="0"/>
                    </a:p>
                  </a:txBody>
                  <a:tcPr marL="91435" marR="91435" marT="45727" marB="45727"/>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dirty="0" smtClean="0"/>
                        <a:t>60</a:t>
                      </a:r>
                    </a:p>
                  </a:txBody>
                  <a:tcPr marL="9525" marR="9525" marT="9523" marB="0" anchor="ctr"/>
                </a:tc>
                <a:tc>
                  <a:txBody>
                    <a:bodyPr/>
                    <a:lstStyle/>
                    <a:p>
                      <a:pPr algn="ctr"/>
                      <a:r>
                        <a:rPr lang="en-US" sz="1200" dirty="0" smtClean="0"/>
                        <a:t>60</a:t>
                      </a:r>
                      <a:endParaRPr lang="en-US" sz="1200" dirty="0"/>
                    </a:p>
                  </a:txBody>
                  <a:tcPr marL="91435" marR="91435" marT="45727" marB="45727" anchor="ctr"/>
                </a:tc>
                <a:tc>
                  <a:txBody>
                    <a:bodyPr/>
                    <a:lstStyle/>
                    <a:p>
                      <a:pPr algn="ctr"/>
                      <a:r>
                        <a:rPr lang="en-US" sz="1200" dirty="0" smtClean="0"/>
                        <a:t>70</a:t>
                      </a:r>
                      <a:endParaRPr lang="en-US" sz="1200" dirty="0"/>
                    </a:p>
                  </a:txBody>
                  <a:tcPr marL="91435" marR="91435" marT="45727" marB="45727" anchor="ctr"/>
                </a:tc>
                <a:tc>
                  <a:txBody>
                    <a:bodyPr/>
                    <a:lstStyle/>
                    <a:p>
                      <a:pPr algn="ctr"/>
                      <a:r>
                        <a:rPr lang="en-US" sz="1200" dirty="0" smtClean="0"/>
                        <a:t>90</a:t>
                      </a:r>
                      <a:endParaRPr lang="en-US" sz="1200" dirty="0"/>
                    </a:p>
                  </a:txBody>
                  <a:tcPr marL="91435" marR="91435" marT="45727" marB="45727" anchor="ctr"/>
                </a:tc>
              </a:tr>
              <a:tr h="301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WAP9132XX-E6</a:t>
                      </a:r>
                      <a:endParaRPr lang="en-US" sz="1200" b="0" i="0" u="none" strike="noStrike" dirty="0" smtClean="0">
                        <a:solidFill>
                          <a:srgbClr val="000000"/>
                        </a:solidFill>
                        <a:effectLst/>
                        <a:latin typeface="Calibri"/>
                      </a:endParaRPr>
                    </a:p>
                  </a:txBody>
                  <a:tcPr marL="91435" marR="91435" marT="45727" marB="45727"/>
                </a:tc>
                <a:tc>
                  <a:txBody>
                    <a:bodyPr/>
                    <a:lstStyle/>
                    <a:p>
                      <a:pPr algn="ctr"/>
                      <a:r>
                        <a:rPr lang="en-US" sz="1200" dirty="0" smtClean="0"/>
                        <a:t>ES4</a:t>
                      </a:r>
                      <a:endParaRPr lang="en-US" sz="1200" dirty="0"/>
                    </a:p>
                  </a:txBody>
                  <a:tcPr marL="91435" marR="91435" marT="45727" marB="45727"/>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55</a:t>
                      </a:r>
                      <a:endParaRPr lang="en-US" sz="1200" b="0" i="0" u="none" strike="noStrike" kern="1200" dirty="0">
                        <a:solidFill>
                          <a:schemeClr val="dk1"/>
                        </a:solidFill>
                        <a:effectLst/>
                        <a:latin typeface="+mn-lt"/>
                        <a:ea typeface="+mn-ea"/>
                        <a:cs typeface="+mn-cs"/>
                      </a:endParaRPr>
                    </a:p>
                  </a:txBody>
                  <a:tcPr marL="9525" marR="9525" marT="9523" marB="0"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55</a:t>
                      </a:r>
                      <a:endParaRPr lang="en-US" sz="1200" b="0" i="0" u="none" strike="noStrike" kern="1200" dirty="0">
                        <a:solidFill>
                          <a:schemeClr val="dk1"/>
                        </a:solidFill>
                        <a:effectLst/>
                        <a:latin typeface="+mn-lt"/>
                        <a:ea typeface="+mn-ea"/>
                        <a:cs typeface="+mn-cs"/>
                      </a:endParaRPr>
                    </a:p>
                  </a:txBody>
                  <a:tcPr marL="91435" marR="91435" marT="45727" marB="45727"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65</a:t>
                      </a:r>
                      <a:endParaRPr lang="en-US" sz="1200" b="0" i="0" u="none" strike="noStrike" kern="1200" dirty="0">
                        <a:solidFill>
                          <a:schemeClr val="dk1"/>
                        </a:solidFill>
                        <a:effectLst/>
                        <a:latin typeface="+mn-lt"/>
                        <a:ea typeface="+mn-ea"/>
                        <a:cs typeface="+mn-cs"/>
                      </a:endParaRPr>
                    </a:p>
                  </a:txBody>
                  <a:tcPr marL="91435" marR="91435" marT="45727" marB="45727"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80</a:t>
                      </a:r>
                      <a:endParaRPr lang="en-US" sz="1200" b="0" i="0" u="none" strike="noStrike" kern="1200" dirty="0">
                        <a:solidFill>
                          <a:schemeClr val="dk1"/>
                        </a:solidFill>
                        <a:effectLst/>
                        <a:latin typeface="+mn-lt"/>
                        <a:ea typeface="+mn-ea"/>
                        <a:cs typeface="+mn-cs"/>
                      </a:endParaRPr>
                    </a:p>
                  </a:txBody>
                  <a:tcPr marL="91435" marR="91435" marT="45727" marB="45727" anchor="ctr"/>
                </a:tc>
              </a:tr>
              <a:tr h="274279">
                <a:tc>
                  <a:txBody>
                    <a:bodyPr/>
                    <a:lstStyle/>
                    <a:p>
                      <a:pPr algn="l" fontAlgn="b"/>
                      <a:r>
                        <a:rPr lang="en-US" sz="1200" u="none" strike="noStrike" dirty="0" smtClean="0">
                          <a:effectLst/>
                        </a:rPr>
                        <a:t>WAP9133XX-E6</a:t>
                      </a:r>
                      <a:endParaRPr lang="en-US" sz="1200" b="0" i="0" u="none" strike="noStrike" dirty="0">
                        <a:solidFill>
                          <a:srgbClr val="000000"/>
                        </a:solidFill>
                        <a:effectLst/>
                        <a:latin typeface="Calibri"/>
                      </a:endParaRPr>
                    </a:p>
                  </a:txBody>
                  <a:tcPr marL="91442" marR="91442" marT="45700" marB="45700"/>
                </a:tc>
                <a:tc>
                  <a:txBody>
                    <a:bodyPr/>
                    <a:lstStyle/>
                    <a:p>
                      <a:pPr algn="ctr"/>
                      <a:r>
                        <a:rPr lang="en-US" sz="1200" dirty="0" smtClean="0"/>
                        <a:t>ES7</a:t>
                      </a:r>
                      <a:endParaRPr lang="en-US" sz="1200" dirty="0"/>
                    </a:p>
                  </a:txBody>
                  <a:tcPr marL="91442" marR="91442" marT="45700" marB="45700"/>
                </a:tc>
                <a:tc>
                  <a:txBody>
                    <a:bodyPr/>
                    <a:lstStyle/>
                    <a:p>
                      <a:pPr marL="0" algn="ctr" defTabSz="914400" rtl="0" eaLnBrk="1" fontAlgn="b" latinLnBrk="0" hangingPunct="1"/>
                      <a:r>
                        <a:rPr lang="en-US" sz="1200" kern="1200" dirty="0" smtClean="0">
                          <a:solidFill>
                            <a:schemeClr val="dk1"/>
                          </a:solidFill>
                          <a:latin typeface="+mn-lt"/>
                          <a:ea typeface="+mn-ea"/>
                          <a:cs typeface="+mn-cs"/>
                        </a:rPr>
                        <a:t>70</a:t>
                      </a:r>
                      <a:endParaRPr lang="en-US" sz="1200" kern="1200" dirty="0">
                        <a:solidFill>
                          <a:schemeClr val="dk1"/>
                        </a:solidFill>
                        <a:latin typeface="+mn-lt"/>
                        <a:ea typeface="+mn-ea"/>
                        <a:cs typeface="+mn-cs"/>
                      </a:endParaRPr>
                    </a:p>
                  </a:txBody>
                  <a:tcPr marL="9525" marR="9525" marT="9523" marB="0"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70</a:t>
                      </a:r>
                      <a:endParaRPr lang="en-US" sz="1200" kern="1200" dirty="0">
                        <a:solidFill>
                          <a:schemeClr val="dk1"/>
                        </a:solidFill>
                        <a:latin typeface="+mn-lt"/>
                        <a:ea typeface="+mn-ea"/>
                        <a:cs typeface="+mn-cs"/>
                      </a:endParaRPr>
                    </a:p>
                  </a:txBody>
                  <a:tcPr marL="91442" marR="91442" marT="45670" marB="45670"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79</a:t>
                      </a:r>
                      <a:endParaRPr lang="en-US" sz="1200" kern="1200" dirty="0">
                        <a:solidFill>
                          <a:schemeClr val="dk1"/>
                        </a:solidFill>
                        <a:latin typeface="+mn-lt"/>
                        <a:ea typeface="+mn-ea"/>
                        <a:cs typeface="+mn-cs"/>
                      </a:endParaRPr>
                    </a:p>
                  </a:txBody>
                  <a:tcPr marL="91442" marR="91442" marT="45670" marB="45670"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100</a:t>
                      </a:r>
                      <a:endParaRPr lang="en-US" sz="1200" kern="1200" dirty="0">
                        <a:solidFill>
                          <a:schemeClr val="dk1"/>
                        </a:solidFill>
                        <a:latin typeface="+mn-lt"/>
                        <a:ea typeface="+mn-ea"/>
                        <a:cs typeface="+mn-cs"/>
                      </a:endParaRPr>
                    </a:p>
                  </a:txBody>
                  <a:tcPr marL="91442" marR="91442" marT="45670" marB="45670" anchor="ctr"/>
                </a:tc>
              </a:tr>
              <a:tr h="370900">
                <a:tc>
                  <a:txBody>
                    <a:bodyPr/>
                    <a:lstStyle/>
                    <a:p>
                      <a:pPr algn="l" fontAlgn="b"/>
                      <a:r>
                        <a:rPr lang="en-US" sz="1200" u="none" strike="noStrike" dirty="0" smtClean="0">
                          <a:effectLst/>
                        </a:rPr>
                        <a:t>WA</a:t>
                      </a:r>
                      <a:r>
                        <a:rPr lang="en-US" sz="1200" u="none" strike="noStrike" dirty="0" smtClean="0">
                          <a:solidFill>
                            <a:schemeClr val="tx1"/>
                          </a:solidFill>
                          <a:effectLst/>
                        </a:rPr>
                        <a:t>O</a:t>
                      </a:r>
                      <a:r>
                        <a:rPr lang="en-US" sz="1200" u="none" strike="noStrike" dirty="0" smtClean="0">
                          <a:effectLst/>
                        </a:rPr>
                        <a:t>9122XX-E6</a:t>
                      </a:r>
                      <a:endParaRPr lang="en-US" sz="1200" b="0" i="0" u="none" strike="noStrike" dirty="0" smtClean="0">
                        <a:solidFill>
                          <a:srgbClr val="000000"/>
                        </a:solidFill>
                        <a:effectLst/>
                        <a:latin typeface="Calibri"/>
                      </a:endParaRPr>
                    </a:p>
                  </a:txBody>
                  <a:tcPr marL="91442" marR="91442" marT="45700" marB="45700"/>
                </a:tc>
                <a:tc>
                  <a:txBody>
                    <a:bodyPr/>
                    <a:lstStyle/>
                    <a:p>
                      <a:pPr algn="ctr"/>
                      <a:r>
                        <a:rPr lang="en-US" sz="1200" dirty="0" smtClean="0"/>
                        <a:t>ESA</a:t>
                      </a:r>
                      <a:endParaRPr lang="en-US" sz="1200" dirty="0"/>
                    </a:p>
                  </a:txBody>
                  <a:tcPr marL="91442" marR="91442" marT="45700" marB="45700"/>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85</a:t>
                      </a:r>
                      <a:endParaRPr lang="en-US" sz="1200" kern="1200" dirty="0">
                        <a:solidFill>
                          <a:schemeClr val="dk1"/>
                        </a:solidFill>
                        <a:latin typeface="+mn-lt"/>
                        <a:ea typeface="+mn-ea"/>
                        <a:cs typeface="+mn-cs"/>
                      </a:endParaRPr>
                    </a:p>
                  </a:txBody>
                  <a:tcPr marL="9525" marR="9525" marT="9523"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85</a:t>
                      </a:r>
                      <a:endParaRPr lang="en-US" sz="1200" kern="1200" dirty="0">
                        <a:solidFill>
                          <a:schemeClr val="dk1"/>
                        </a:solidFill>
                        <a:latin typeface="+mn-lt"/>
                        <a:ea typeface="+mn-ea"/>
                        <a:cs typeface="+mn-cs"/>
                      </a:endParaRPr>
                    </a:p>
                  </a:txBody>
                  <a:tcPr marL="91435" marR="91435" marT="45727" marB="45727" anchor="ctr"/>
                </a:tc>
                <a:tc>
                  <a:txBody>
                    <a:bodyPr/>
                    <a:lstStyle/>
                    <a:p>
                      <a:pPr algn="ctr"/>
                      <a:r>
                        <a:rPr lang="en-US" sz="1200" dirty="0" smtClean="0"/>
                        <a:t>96</a:t>
                      </a:r>
                      <a:endParaRPr lang="en-US" sz="1200" dirty="0"/>
                    </a:p>
                  </a:txBody>
                  <a:tcPr marL="91435" marR="91435" marT="45727" marB="45727" anchor="ctr"/>
                </a:tc>
                <a:tc>
                  <a:txBody>
                    <a:bodyPr/>
                    <a:lstStyle/>
                    <a:p>
                      <a:pPr algn="ctr"/>
                      <a:r>
                        <a:rPr lang="en-US" sz="1200" dirty="0" smtClean="0"/>
                        <a:t>NA</a:t>
                      </a:r>
                      <a:endParaRPr lang="en-US" sz="1200" dirty="0"/>
                    </a:p>
                  </a:txBody>
                  <a:tcPr marL="91435" marR="91435" marT="45727" marB="45727" anchor="ctr"/>
                </a:tc>
              </a:tr>
            </a:tbl>
          </a:graphicData>
        </a:graphic>
      </p:graphicFrame>
      <p:sp>
        <p:nvSpPr>
          <p:cNvPr id="59500" name="Rectangle 1"/>
          <p:cNvSpPr>
            <a:spLocks noChangeArrowheads="1"/>
          </p:cNvSpPr>
          <p:nvPr/>
        </p:nvSpPr>
        <p:spPr bwMode="auto">
          <a:xfrm>
            <a:off x="201613" y="6431850"/>
            <a:ext cx="412115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1200" u="sng" dirty="0">
                <a:solidFill>
                  <a:srgbClr val="000000"/>
                </a:solidFill>
              </a:rPr>
              <a:t>Note</a:t>
            </a:r>
            <a:r>
              <a:rPr lang="en-US" altLang="en-US" sz="1200" dirty="0">
                <a:solidFill>
                  <a:srgbClr val="000000"/>
                </a:solidFill>
              </a:rPr>
              <a:t>: Please always refer to the GPPC for current pricing.</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a:xfrm>
            <a:off x="319088" y="-20100"/>
            <a:ext cx="8229600" cy="601980"/>
          </a:xfrm>
        </p:spPr>
        <p:txBody>
          <a:bodyPr/>
          <a:lstStyle/>
          <a:p>
            <a:r>
              <a:rPr lang="en-US" altLang="en-US" dirty="0" smtClean="0">
                <a:solidFill>
                  <a:schemeClr val="tx1"/>
                </a:solidFill>
              </a:rPr>
              <a:t>Support Services – AP Hardware</a:t>
            </a:r>
          </a:p>
        </p:txBody>
      </p:sp>
      <p:sp>
        <p:nvSpPr>
          <p:cNvPr id="60419" name="Text Placeholder 5"/>
          <p:cNvSpPr>
            <a:spLocks noGrp="1"/>
          </p:cNvSpPr>
          <p:nvPr>
            <p:ph type="body" sz="quarter" idx="13"/>
          </p:nvPr>
        </p:nvSpPr>
        <p:spPr>
          <a:xfrm>
            <a:off x="285750" y="659125"/>
            <a:ext cx="8229600" cy="457200"/>
          </a:xfrm>
        </p:spPr>
        <p:txBody>
          <a:bodyPr/>
          <a:lstStyle/>
          <a:p>
            <a:pPr>
              <a:spcBef>
                <a:spcPct val="0"/>
              </a:spcBef>
            </a:pPr>
            <a:r>
              <a:rPr lang="en-US" altLang="en-US" i="1" dirty="0" smtClean="0"/>
              <a:t>Pricing and ordering for the WLAN 9100 (Annual APL in USD)</a:t>
            </a:r>
          </a:p>
          <a:p>
            <a:pPr>
              <a:spcBef>
                <a:spcPct val="0"/>
              </a:spcBef>
            </a:pPr>
            <a:endParaRPr lang="en-US" altLang="en-US" i="1" dirty="0" smtClean="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8794182"/>
              </p:ext>
            </p:extLst>
          </p:nvPr>
        </p:nvGraphicFramePr>
        <p:xfrm>
          <a:off x="295275" y="1373500"/>
          <a:ext cx="8410574" cy="2249487"/>
        </p:xfrm>
        <a:graphic>
          <a:graphicData uri="http://schemas.openxmlformats.org/drawingml/2006/table">
            <a:tbl>
              <a:tblPr firstRow="1" bandRow="1">
                <a:tableStyleId>{5C22544A-7EE6-4342-B048-85BDC9FD1C3A}</a:tableStyleId>
              </a:tblPr>
              <a:tblGrid>
                <a:gridCol w="2277963"/>
                <a:gridCol w="864096"/>
                <a:gridCol w="1440160"/>
                <a:gridCol w="1296144"/>
                <a:gridCol w="1259748"/>
                <a:gridCol w="1272463"/>
              </a:tblGrid>
              <a:tr h="5181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Product Order Code</a:t>
                      </a:r>
                      <a:endParaRPr kumimoji="0" lang="en-US" sz="1400" b="1" i="0" u="none" strike="noStrike" kern="1200" cap="none" spc="0" normalizeH="0" baseline="0" noProof="0" dirty="0">
                        <a:ln>
                          <a:noFill/>
                        </a:ln>
                        <a:solidFill>
                          <a:prstClr val="white"/>
                        </a:solidFill>
                        <a:effectLst/>
                        <a:uLnTx/>
                        <a:uFillTx/>
                        <a:latin typeface="+mn-lt"/>
                      </a:endParaRPr>
                    </a:p>
                  </a:txBody>
                  <a:tcPr marL="91435" marR="91435" marT="45700" marB="45700"/>
                </a:tc>
                <a:tc>
                  <a:txBody>
                    <a:bodyPr/>
                    <a:lstStyle/>
                    <a:p>
                      <a:pPr algn="ctr"/>
                      <a:r>
                        <a:rPr lang="en-US" sz="1400" dirty="0"/>
                        <a:t>SLN</a:t>
                      </a:r>
                    </a:p>
                  </a:txBody>
                  <a:tcPr marL="91435" marR="91435" marT="45700" marB="45700"/>
                </a:tc>
                <a:tc>
                  <a:txBody>
                    <a:bodyPr/>
                    <a:lstStyle/>
                    <a:p>
                      <a:pPr algn="ctr"/>
                      <a:r>
                        <a:rPr lang="en-US" sz="1400" dirty="0" smtClean="0"/>
                        <a:t>Tech Support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(GE4300xxx)</a:t>
                      </a:r>
                    </a:p>
                  </a:txBody>
                  <a:tcPr marL="91435" marR="91435" marT="45730" marB="45730"/>
                </a:tc>
                <a:tc>
                  <a:txBody>
                    <a:bodyPr/>
                    <a:lstStyle/>
                    <a:p>
                      <a:pPr algn="ctr"/>
                      <a:r>
                        <a:rPr lang="en-US" sz="1400" dirty="0" smtClean="0"/>
                        <a:t>R&amp;R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(GL4300xxx)</a:t>
                      </a:r>
                    </a:p>
                  </a:txBody>
                  <a:tcPr marL="91435" marR="91435" marT="45730" marB="45730"/>
                </a:tc>
                <a:tc>
                  <a:txBody>
                    <a:bodyPr/>
                    <a:lstStyle/>
                    <a:p>
                      <a:pPr algn="ct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(GF4300xxx)</a:t>
                      </a:r>
                    </a:p>
                  </a:txBody>
                  <a:tcPr marL="91435" marR="91435" marT="45730" marB="45730"/>
                </a:tc>
                <a:tc>
                  <a:txBody>
                    <a:bodyPr/>
                    <a:lstStyle/>
                    <a:p>
                      <a:pPr algn="ctr"/>
                      <a:r>
                        <a:rPr lang="en-US" sz="1400" dirty="0"/>
                        <a:t>Onsite </a:t>
                      </a: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(GJ4300xxx)</a:t>
                      </a:r>
                    </a:p>
                  </a:txBody>
                  <a:tcPr marL="91435" marR="91435" marT="45730" marB="45730"/>
                </a:tc>
              </a:tr>
              <a:tr h="370669">
                <a:tc>
                  <a:txBody>
                    <a:bodyPr/>
                    <a:lstStyle/>
                    <a:p>
                      <a:pPr algn="l" fontAlgn="b"/>
                      <a:r>
                        <a:rPr lang="en-US" sz="1200" u="none" strike="noStrike" dirty="0" smtClean="0">
                          <a:effectLst/>
                        </a:rPr>
                        <a:t>WAP9122XX-E6</a:t>
                      </a:r>
                      <a:endParaRPr lang="en-US" sz="1200" b="0" i="0" u="none" strike="noStrike" dirty="0">
                        <a:solidFill>
                          <a:srgbClr val="000000"/>
                        </a:solidFill>
                        <a:effectLst/>
                        <a:latin typeface="Calibri"/>
                      </a:endParaRPr>
                    </a:p>
                  </a:txBody>
                  <a:tcPr marL="91435" marR="91435" marT="45700" marB="45700"/>
                </a:tc>
                <a:tc>
                  <a:txBody>
                    <a:bodyPr/>
                    <a:lstStyle/>
                    <a:p>
                      <a:pPr algn="ctr"/>
                      <a:r>
                        <a:rPr lang="en-US" sz="1200" dirty="0" smtClean="0"/>
                        <a:t>ERY</a:t>
                      </a:r>
                      <a:endParaRPr lang="en-US" sz="1200" dirty="0"/>
                    </a:p>
                  </a:txBody>
                  <a:tcPr marL="91435" marR="91435" marT="45700" marB="45700"/>
                </a:tc>
                <a:tc>
                  <a:txBody>
                    <a:bodyPr/>
                    <a:lstStyle/>
                    <a:p>
                      <a:pPr algn="ctr" fontAlgn="b"/>
                      <a:r>
                        <a:rPr lang="en-US" sz="1200" b="0" i="0" u="none" strike="noStrike" dirty="0" smtClean="0">
                          <a:effectLst/>
                          <a:latin typeface="+mn-lt"/>
                        </a:rPr>
                        <a:t>24</a:t>
                      </a:r>
                      <a:endParaRPr lang="en-US" sz="1200" b="0" i="0" u="none" strike="noStrike" dirty="0">
                        <a:effectLst/>
                        <a:latin typeface="+mn-lt"/>
                      </a:endParaRPr>
                    </a:p>
                  </a:txBody>
                  <a:tcPr marL="91435" marR="91435" marT="45700" marB="45700"/>
                </a:tc>
                <a:tc>
                  <a:txBody>
                    <a:bodyPr/>
                    <a:lstStyle/>
                    <a:p>
                      <a:pPr algn="ctr" fontAlgn="b"/>
                      <a:r>
                        <a:rPr lang="en-US" sz="1200" b="0" i="0" u="none" strike="noStrike" dirty="0" smtClean="0">
                          <a:effectLst/>
                          <a:latin typeface="+mn-lt"/>
                        </a:rPr>
                        <a:t>24</a:t>
                      </a:r>
                      <a:endParaRPr lang="en-US" sz="1200" b="0" i="0" u="none" strike="noStrike" dirty="0">
                        <a:effectLst/>
                        <a:latin typeface="+mn-lt"/>
                      </a:endParaRPr>
                    </a:p>
                  </a:txBody>
                  <a:tcPr marL="91435" marR="91435" marT="45700" marB="45700"/>
                </a:tc>
                <a:tc>
                  <a:txBody>
                    <a:bodyPr/>
                    <a:lstStyle/>
                    <a:p>
                      <a:pPr algn="ctr" fontAlgn="b"/>
                      <a:r>
                        <a:rPr lang="en-US" sz="1200" b="0" i="0" u="none" strike="noStrike" dirty="0" smtClean="0">
                          <a:effectLst/>
                          <a:latin typeface="+mn-lt"/>
                        </a:rPr>
                        <a:t>27</a:t>
                      </a:r>
                      <a:endParaRPr lang="en-US" sz="1200" b="0" i="0" u="none" strike="noStrike" dirty="0">
                        <a:effectLst/>
                        <a:latin typeface="+mn-lt"/>
                      </a:endParaRPr>
                    </a:p>
                  </a:txBody>
                  <a:tcPr marL="91435" marR="91435" marT="45700" marB="45700"/>
                </a:tc>
                <a:tc>
                  <a:txBody>
                    <a:bodyPr/>
                    <a:lstStyle/>
                    <a:p>
                      <a:pPr algn="ctr" fontAlgn="b"/>
                      <a:r>
                        <a:rPr lang="en-US" sz="1200" b="0" i="0" u="none" strike="noStrike" dirty="0" smtClean="0">
                          <a:effectLst/>
                          <a:latin typeface="+mn-lt"/>
                        </a:rPr>
                        <a:t>48</a:t>
                      </a:r>
                      <a:endParaRPr lang="en-US" sz="1200" b="0" i="0" u="none" strike="noStrike" dirty="0">
                        <a:effectLst/>
                        <a:latin typeface="+mn-lt"/>
                      </a:endParaRPr>
                    </a:p>
                  </a:txBody>
                  <a:tcPr marL="91435" marR="91435" marT="45700" marB="45700"/>
                </a:tc>
              </a:tr>
              <a:tr h="342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WAP9123XX-E6</a:t>
                      </a:r>
                      <a:endParaRPr lang="en-US" sz="1200" b="0" i="0" u="none" strike="noStrike" dirty="0" smtClean="0">
                        <a:solidFill>
                          <a:srgbClr val="000000"/>
                        </a:solidFill>
                        <a:effectLst/>
                        <a:latin typeface="Calibri"/>
                      </a:endParaRPr>
                    </a:p>
                  </a:txBody>
                  <a:tcPr marL="91435" marR="91435" marT="45700" marB="45700"/>
                </a:tc>
                <a:tc>
                  <a:txBody>
                    <a:bodyPr/>
                    <a:lstStyle/>
                    <a:p>
                      <a:pPr algn="ctr"/>
                      <a:r>
                        <a:rPr lang="en-US" sz="1200" dirty="0" smtClean="0"/>
                        <a:t>ES1</a:t>
                      </a:r>
                      <a:endParaRPr lang="en-US" sz="1200" dirty="0"/>
                    </a:p>
                  </a:txBody>
                  <a:tcPr marL="91435" marR="91435" marT="45700" marB="45700"/>
                </a:tc>
                <a:tc>
                  <a:txBody>
                    <a:bodyPr/>
                    <a:lstStyle/>
                    <a:p>
                      <a:pPr algn="ctr"/>
                      <a:r>
                        <a:rPr lang="en-US" sz="1200" dirty="0" smtClean="0"/>
                        <a:t>39</a:t>
                      </a:r>
                      <a:endParaRPr lang="en-US" sz="1200" dirty="0"/>
                    </a:p>
                  </a:txBody>
                  <a:tcPr marL="91435" marR="91435" marT="45700" marB="45700"/>
                </a:tc>
                <a:tc>
                  <a:txBody>
                    <a:bodyPr/>
                    <a:lstStyle/>
                    <a:p>
                      <a:pPr algn="ctr"/>
                      <a:r>
                        <a:rPr lang="en-US" sz="1200" dirty="0" smtClean="0"/>
                        <a:t>39</a:t>
                      </a:r>
                      <a:endParaRPr lang="en-US" sz="1200" dirty="0"/>
                    </a:p>
                  </a:txBody>
                  <a:tcPr marL="91435" marR="91435" marT="45700" marB="45700"/>
                </a:tc>
                <a:tc>
                  <a:txBody>
                    <a:bodyPr/>
                    <a:lstStyle/>
                    <a:p>
                      <a:pPr algn="ctr"/>
                      <a:r>
                        <a:rPr lang="en-US" sz="1200" dirty="0" smtClean="0"/>
                        <a:t>45</a:t>
                      </a:r>
                      <a:endParaRPr lang="en-US" sz="1200" dirty="0"/>
                    </a:p>
                  </a:txBody>
                  <a:tcPr marL="91435" marR="91435" marT="45700" marB="45700"/>
                </a:tc>
                <a:tc>
                  <a:txBody>
                    <a:bodyPr/>
                    <a:lstStyle/>
                    <a:p>
                      <a:pPr algn="ctr"/>
                      <a:r>
                        <a:rPr lang="en-US" sz="1200" dirty="0" smtClean="0"/>
                        <a:t>81</a:t>
                      </a:r>
                      <a:endParaRPr lang="en-US" sz="1200" dirty="0"/>
                    </a:p>
                  </a:txBody>
                  <a:tcPr marL="91435" marR="91435" marT="45700" marB="45700"/>
                </a:tc>
              </a:tr>
              <a:tr h="3599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WAP9132XX-E6</a:t>
                      </a:r>
                      <a:endParaRPr lang="en-US" sz="1200" b="0" i="0" u="none" strike="noStrike" dirty="0" smtClean="0">
                        <a:solidFill>
                          <a:srgbClr val="000000"/>
                        </a:solidFill>
                        <a:effectLst/>
                        <a:latin typeface="Calibri"/>
                      </a:endParaRPr>
                    </a:p>
                  </a:txBody>
                  <a:tcPr marL="91435" marR="91435" marT="45700" marB="45700"/>
                </a:tc>
                <a:tc>
                  <a:txBody>
                    <a:bodyPr/>
                    <a:lstStyle/>
                    <a:p>
                      <a:pPr algn="ctr"/>
                      <a:r>
                        <a:rPr lang="en-US" sz="1200" dirty="0" smtClean="0"/>
                        <a:t>ES4</a:t>
                      </a:r>
                      <a:endParaRPr lang="en-US" sz="1200" dirty="0"/>
                    </a:p>
                  </a:txBody>
                  <a:tcPr marL="91435" marR="91435" marT="45700" marB="45700"/>
                </a:tc>
                <a:tc>
                  <a:txBody>
                    <a:bodyPr/>
                    <a:lstStyle/>
                    <a:p>
                      <a:pPr algn="ctr"/>
                      <a:r>
                        <a:rPr lang="en-US" sz="1200" dirty="0" smtClean="0"/>
                        <a:t>36</a:t>
                      </a:r>
                      <a:endParaRPr lang="en-US" sz="1200" dirty="0"/>
                    </a:p>
                  </a:txBody>
                  <a:tcPr marL="91435" marR="91435" marT="45700" marB="45700"/>
                </a:tc>
                <a:tc>
                  <a:txBody>
                    <a:bodyPr/>
                    <a:lstStyle/>
                    <a:p>
                      <a:pPr algn="ctr"/>
                      <a:r>
                        <a:rPr lang="en-US" sz="1200" dirty="0" smtClean="0"/>
                        <a:t>36</a:t>
                      </a:r>
                      <a:endParaRPr lang="en-US" sz="1200" dirty="0"/>
                    </a:p>
                  </a:txBody>
                  <a:tcPr marL="91435" marR="91435" marT="45700" marB="45700"/>
                </a:tc>
                <a:tc>
                  <a:txBody>
                    <a:bodyPr/>
                    <a:lstStyle/>
                    <a:p>
                      <a:pPr algn="ctr"/>
                      <a:r>
                        <a:rPr lang="en-US" sz="1200" dirty="0" smtClean="0"/>
                        <a:t>42</a:t>
                      </a:r>
                      <a:endParaRPr lang="en-US" sz="1200" dirty="0"/>
                    </a:p>
                  </a:txBody>
                  <a:tcPr marL="91435" marR="91435" marT="45700" marB="45700"/>
                </a:tc>
                <a:tc>
                  <a:txBody>
                    <a:bodyPr/>
                    <a:lstStyle/>
                    <a:p>
                      <a:pPr algn="ctr"/>
                      <a:r>
                        <a:rPr lang="en-US" sz="1200" dirty="0" smtClean="0"/>
                        <a:t>72</a:t>
                      </a:r>
                      <a:endParaRPr lang="en-US" sz="1200" dirty="0"/>
                    </a:p>
                  </a:txBody>
                  <a:tcPr marL="91435" marR="91435" marT="45700" marB="45700"/>
                </a:tc>
              </a:tr>
              <a:tr h="287974">
                <a:tc>
                  <a:txBody>
                    <a:bodyPr/>
                    <a:lstStyle/>
                    <a:p>
                      <a:pPr algn="l" fontAlgn="b"/>
                      <a:r>
                        <a:rPr lang="en-US" sz="1200" u="none" strike="noStrike" dirty="0" smtClean="0">
                          <a:effectLst/>
                        </a:rPr>
                        <a:t>WAP9133XX-E6</a:t>
                      </a:r>
                      <a:endParaRPr lang="en-US" sz="1200" b="0" i="0" u="none" strike="noStrike" dirty="0">
                        <a:solidFill>
                          <a:srgbClr val="000000"/>
                        </a:solidFill>
                        <a:effectLst/>
                        <a:latin typeface="Calibri"/>
                      </a:endParaRPr>
                    </a:p>
                  </a:txBody>
                  <a:tcPr marL="91442" marR="91442" marT="45673" marB="45673"/>
                </a:tc>
                <a:tc>
                  <a:txBody>
                    <a:bodyPr/>
                    <a:lstStyle/>
                    <a:p>
                      <a:pPr algn="ctr"/>
                      <a:r>
                        <a:rPr lang="en-US" sz="1200" dirty="0" smtClean="0"/>
                        <a:t>ES7</a:t>
                      </a:r>
                      <a:endParaRPr lang="en-US" sz="1200" dirty="0"/>
                    </a:p>
                  </a:txBody>
                  <a:tcPr marL="91442" marR="91442" marT="45673" marB="45673"/>
                </a:tc>
                <a:tc>
                  <a:txBody>
                    <a:bodyPr/>
                    <a:lstStyle/>
                    <a:p>
                      <a:pPr algn="ctr" fontAlgn="b"/>
                      <a:r>
                        <a:rPr lang="en-US" sz="1200" b="0" i="0" u="none" strike="noStrike" dirty="0" smtClean="0">
                          <a:effectLst/>
                          <a:latin typeface="+mn-lt"/>
                        </a:rPr>
                        <a:t>45</a:t>
                      </a:r>
                      <a:endParaRPr lang="en-US" sz="1200" b="0" i="0" u="none" strike="noStrike" dirty="0">
                        <a:effectLst/>
                        <a:latin typeface="+mn-lt"/>
                      </a:endParaRPr>
                    </a:p>
                  </a:txBody>
                  <a:tcPr marL="91442" marR="91442" marT="45673" marB="45673"/>
                </a:tc>
                <a:tc>
                  <a:txBody>
                    <a:bodyPr/>
                    <a:lstStyle/>
                    <a:p>
                      <a:pPr algn="ctr" fontAlgn="b"/>
                      <a:r>
                        <a:rPr lang="en-US" sz="1200" b="0" i="0" u="none" strike="noStrike" dirty="0" smtClean="0">
                          <a:effectLst/>
                          <a:latin typeface="+mn-lt"/>
                        </a:rPr>
                        <a:t>45</a:t>
                      </a:r>
                      <a:endParaRPr lang="en-US" sz="1200" b="0" i="0" u="none" strike="noStrike" dirty="0">
                        <a:effectLst/>
                        <a:latin typeface="+mn-lt"/>
                      </a:endParaRPr>
                    </a:p>
                  </a:txBody>
                  <a:tcPr marL="91442" marR="91442" marT="45673" marB="45673"/>
                </a:tc>
                <a:tc>
                  <a:txBody>
                    <a:bodyPr/>
                    <a:lstStyle/>
                    <a:p>
                      <a:pPr algn="ctr" fontAlgn="b"/>
                      <a:r>
                        <a:rPr lang="en-US" sz="1200" b="0" i="0" u="none" strike="noStrike" dirty="0" smtClean="0">
                          <a:effectLst/>
                          <a:latin typeface="+mn-lt"/>
                        </a:rPr>
                        <a:t>51</a:t>
                      </a:r>
                      <a:endParaRPr lang="en-US" sz="1200" b="0" i="0" u="none" strike="noStrike" dirty="0">
                        <a:effectLst/>
                        <a:latin typeface="+mn-lt"/>
                      </a:endParaRPr>
                    </a:p>
                  </a:txBody>
                  <a:tcPr marL="91442" marR="91442" marT="45673" marB="45673"/>
                </a:tc>
                <a:tc>
                  <a:txBody>
                    <a:bodyPr/>
                    <a:lstStyle/>
                    <a:p>
                      <a:pPr algn="ctr" fontAlgn="b"/>
                      <a:r>
                        <a:rPr lang="en-US" sz="1200" b="0" i="0" u="none" strike="noStrike" dirty="0" smtClean="0">
                          <a:effectLst/>
                          <a:latin typeface="+mn-lt"/>
                        </a:rPr>
                        <a:t>87</a:t>
                      </a:r>
                      <a:endParaRPr lang="en-US" sz="1200" b="0" i="0" u="none" strike="noStrike" dirty="0">
                        <a:effectLst/>
                        <a:latin typeface="+mn-lt"/>
                      </a:endParaRPr>
                    </a:p>
                  </a:txBody>
                  <a:tcPr marL="91442" marR="91442" marT="45673" marB="45673"/>
                </a:tc>
              </a:tr>
              <a:tr h="370669">
                <a:tc>
                  <a:txBody>
                    <a:bodyPr/>
                    <a:lstStyle/>
                    <a:p>
                      <a:pPr algn="l" fontAlgn="b"/>
                      <a:r>
                        <a:rPr lang="en-US" sz="1200" u="none" strike="noStrike" dirty="0" smtClean="0">
                          <a:effectLst/>
                        </a:rPr>
                        <a:t>WA</a:t>
                      </a:r>
                      <a:r>
                        <a:rPr lang="en-US" sz="1200" u="none" strike="noStrike" dirty="0" smtClean="0">
                          <a:solidFill>
                            <a:schemeClr val="tx1"/>
                          </a:solidFill>
                          <a:effectLst/>
                        </a:rPr>
                        <a:t>O</a:t>
                      </a:r>
                      <a:r>
                        <a:rPr lang="en-US" sz="1200" u="none" strike="noStrike" dirty="0" smtClean="0">
                          <a:effectLst/>
                        </a:rPr>
                        <a:t>9122XX-E6</a:t>
                      </a:r>
                      <a:endParaRPr lang="en-US" sz="1200" b="0" i="0" u="none" strike="noStrike" dirty="0" smtClean="0">
                        <a:solidFill>
                          <a:srgbClr val="000000"/>
                        </a:solidFill>
                        <a:effectLst/>
                        <a:latin typeface="Calibri"/>
                      </a:endParaRPr>
                    </a:p>
                  </a:txBody>
                  <a:tcPr marL="91442" marR="91442" marT="45673" marB="45673"/>
                </a:tc>
                <a:tc>
                  <a:txBody>
                    <a:bodyPr/>
                    <a:lstStyle/>
                    <a:p>
                      <a:pPr algn="ctr"/>
                      <a:r>
                        <a:rPr lang="en-US" sz="1200" dirty="0" smtClean="0"/>
                        <a:t>ESA</a:t>
                      </a:r>
                      <a:endParaRPr lang="en-US" sz="1200" dirty="0"/>
                    </a:p>
                  </a:txBody>
                  <a:tcPr marL="91442" marR="91442" marT="45673" marB="45673"/>
                </a:tc>
                <a:tc>
                  <a:txBody>
                    <a:bodyPr/>
                    <a:lstStyle/>
                    <a:p>
                      <a:pPr algn="ctr"/>
                      <a:r>
                        <a:rPr lang="en-US" sz="1200" dirty="0" smtClean="0"/>
                        <a:t>54</a:t>
                      </a:r>
                      <a:endParaRPr lang="en-US" sz="1200" dirty="0"/>
                    </a:p>
                  </a:txBody>
                  <a:tcPr marL="91442" marR="91442" marT="45673" marB="45673"/>
                </a:tc>
                <a:tc>
                  <a:txBody>
                    <a:bodyPr/>
                    <a:lstStyle/>
                    <a:p>
                      <a:pPr algn="ctr"/>
                      <a:r>
                        <a:rPr lang="en-US" sz="1200" dirty="0" smtClean="0"/>
                        <a:t>54</a:t>
                      </a:r>
                      <a:endParaRPr lang="en-US" sz="1200" dirty="0"/>
                    </a:p>
                  </a:txBody>
                  <a:tcPr marL="91442" marR="91442" marT="45673" marB="45673"/>
                </a:tc>
                <a:tc>
                  <a:txBody>
                    <a:bodyPr/>
                    <a:lstStyle/>
                    <a:p>
                      <a:pPr algn="ctr"/>
                      <a:r>
                        <a:rPr lang="en-US" sz="1200" dirty="0" smtClean="0"/>
                        <a:t>63</a:t>
                      </a:r>
                      <a:endParaRPr lang="en-US" sz="1200" dirty="0"/>
                    </a:p>
                  </a:txBody>
                  <a:tcPr marL="91442" marR="91442" marT="45673" marB="45673"/>
                </a:tc>
                <a:tc>
                  <a:txBody>
                    <a:bodyPr/>
                    <a:lstStyle/>
                    <a:p>
                      <a:pPr algn="ctr"/>
                      <a:r>
                        <a:rPr lang="en-US" sz="1200" dirty="0" smtClean="0"/>
                        <a:t>NA</a:t>
                      </a:r>
                      <a:endParaRPr lang="en-US" sz="1200" dirty="0"/>
                    </a:p>
                  </a:txBody>
                  <a:tcPr marL="91442" marR="91442" marT="45673" marB="45673"/>
                </a:tc>
              </a:tr>
            </a:tbl>
          </a:graphicData>
        </a:graphic>
      </p:graphicFrame>
      <p:sp>
        <p:nvSpPr>
          <p:cNvPr id="60471" name="TextBox 7"/>
          <p:cNvSpPr txBox="1">
            <a:spLocks noChangeArrowheads="1"/>
          </p:cNvSpPr>
          <p:nvPr/>
        </p:nvSpPr>
        <p:spPr bwMode="auto">
          <a:xfrm>
            <a:off x="304800" y="1043300"/>
            <a:ext cx="59944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1800" dirty="0">
                <a:solidFill>
                  <a:srgbClr val="CC0000"/>
                </a:solidFill>
              </a:rPr>
              <a:t>AP - Co-Delivery Services (Gx4300xxx)</a:t>
            </a:r>
          </a:p>
        </p:txBody>
      </p:sp>
      <p:sp>
        <p:nvSpPr>
          <p:cNvPr id="60472" name="Rectangle 1"/>
          <p:cNvSpPr>
            <a:spLocks noChangeArrowheads="1"/>
          </p:cNvSpPr>
          <p:nvPr/>
        </p:nvSpPr>
        <p:spPr bwMode="auto">
          <a:xfrm>
            <a:off x="212725" y="6424925"/>
            <a:ext cx="4572000" cy="258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1200" u="sng" dirty="0">
                <a:solidFill>
                  <a:srgbClr val="000000"/>
                </a:solidFill>
              </a:rPr>
              <a:t>Note</a:t>
            </a:r>
            <a:r>
              <a:rPr lang="en-US" altLang="en-US" sz="1200" dirty="0">
                <a:solidFill>
                  <a:srgbClr val="000000"/>
                </a:solidFill>
              </a:rPr>
              <a:t>: Please always refer to the GPPC for current pricing.</a:t>
            </a:r>
          </a:p>
        </p:txBody>
      </p:sp>
      <p:sp>
        <p:nvSpPr>
          <p:cNvPr id="60473" name="Rectangle 2"/>
          <p:cNvSpPr>
            <a:spLocks noChangeArrowheads="1"/>
          </p:cNvSpPr>
          <p:nvPr/>
        </p:nvSpPr>
        <p:spPr bwMode="auto">
          <a:xfrm>
            <a:off x="306388" y="3850000"/>
            <a:ext cx="3616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Tx/>
              <a:buFontTx/>
              <a:buNone/>
            </a:pPr>
            <a:r>
              <a:rPr lang="en-US" altLang="en-US" sz="1800" dirty="0">
                <a:solidFill>
                  <a:srgbClr val="CC0000"/>
                </a:solidFill>
              </a:rPr>
              <a:t>AP - Direct Services (Gx5300xxx)</a:t>
            </a:r>
            <a:endParaRPr lang="en-US" altLang="en-US" sz="1800" dirty="0">
              <a:solidFill>
                <a:srgbClr val="000000"/>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1731877727"/>
              </p:ext>
            </p:extLst>
          </p:nvPr>
        </p:nvGraphicFramePr>
        <p:xfrm>
          <a:off x="293688" y="4219888"/>
          <a:ext cx="8410574" cy="2032011"/>
        </p:xfrm>
        <a:graphic>
          <a:graphicData uri="http://schemas.openxmlformats.org/drawingml/2006/table">
            <a:tbl>
              <a:tblPr firstRow="1" bandRow="1">
                <a:tableStyleId>{5C22544A-7EE6-4342-B048-85BDC9FD1C3A}</a:tableStyleId>
              </a:tblPr>
              <a:tblGrid>
                <a:gridCol w="2043206"/>
                <a:gridCol w="1152128"/>
                <a:gridCol w="1368152"/>
                <a:gridCol w="1296144"/>
                <a:gridCol w="1278481"/>
                <a:gridCol w="1272463"/>
              </a:tblGrid>
              <a:tr h="518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Product Order Code</a:t>
                      </a:r>
                    </a:p>
                  </a:txBody>
                  <a:tcPr marL="91435" marR="91435" marT="45724" marB="45724"/>
                </a:tc>
                <a:tc>
                  <a:txBody>
                    <a:bodyPr/>
                    <a:lstStyle/>
                    <a:p>
                      <a:pPr algn="ctr"/>
                      <a:r>
                        <a:rPr lang="en-US" sz="1400" dirty="0"/>
                        <a:t>SLN</a:t>
                      </a:r>
                    </a:p>
                  </a:txBody>
                  <a:tcPr marL="91435" marR="91435" marT="45724" marB="45724"/>
                </a:tc>
                <a:tc>
                  <a:txBody>
                    <a:bodyPr/>
                    <a:lstStyle/>
                    <a:p>
                      <a:pPr algn="ctr"/>
                      <a:r>
                        <a:rPr lang="en-US" sz="1400" dirty="0" smtClean="0"/>
                        <a:t>Tech Support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(GE5300xxx)</a:t>
                      </a:r>
                    </a:p>
                  </a:txBody>
                  <a:tcPr marL="91435" marR="91435" marT="45724" marB="45724"/>
                </a:tc>
                <a:tc>
                  <a:txBody>
                    <a:bodyPr/>
                    <a:lstStyle/>
                    <a:p>
                      <a:pPr algn="ctr"/>
                      <a:r>
                        <a:rPr lang="en-US" sz="1400" dirty="0" smtClean="0"/>
                        <a:t>R&amp;R</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(GL5300xxx)</a:t>
                      </a:r>
                    </a:p>
                  </a:txBody>
                  <a:tcPr marL="91435" marR="91435" marT="45724" marB="45724"/>
                </a:tc>
                <a:tc>
                  <a:txBody>
                    <a:bodyPr/>
                    <a:lstStyle/>
                    <a:p>
                      <a:pPr algn="ct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(GF5300xxx)</a:t>
                      </a:r>
                    </a:p>
                  </a:txBody>
                  <a:tcPr marL="91435" marR="91435" marT="45724" marB="45724"/>
                </a:tc>
                <a:tc>
                  <a:txBody>
                    <a:bodyPr/>
                    <a:lstStyle/>
                    <a:p>
                      <a:pPr algn="ctr"/>
                      <a:r>
                        <a:rPr lang="en-US" sz="1400" dirty="0"/>
                        <a:t>Onsite </a:t>
                      </a:r>
                      <a:r>
                        <a:rPr lang="en-US" sz="1400" dirty="0" smtClean="0"/>
                        <a:t>NBD</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mn-lt"/>
                        </a:rPr>
                        <a:t>(GJ5300xxx)</a:t>
                      </a:r>
                    </a:p>
                  </a:txBody>
                  <a:tcPr marL="91435" marR="91435" marT="45724" marB="45724"/>
                </a:tc>
              </a:tr>
              <a:tr h="274325">
                <a:tc>
                  <a:txBody>
                    <a:bodyPr/>
                    <a:lstStyle/>
                    <a:p>
                      <a:pPr algn="l" fontAlgn="b"/>
                      <a:r>
                        <a:rPr lang="en-US" sz="1200" u="none" strike="noStrike" dirty="0" smtClean="0">
                          <a:effectLst/>
                        </a:rPr>
                        <a:t>WAP9122XX-E6</a:t>
                      </a:r>
                      <a:endParaRPr lang="en-US" sz="1200" b="0" i="0" u="none" strike="noStrike" dirty="0">
                        <a:solidFill>
                          <a:srgbClr val="000000"/>
                        </a:solidFill>
                        <a:effectLst/>
                        <a:latin typeface="Calibri"/>
                      </a:endParaRPr>
                    </a:p>
                  </a:txBody>
                  <a:tcPr marL="91435" marR="91435" marT="45724" marB="45724"/>
                </a:tc>
                <a:tc>
                  <a:txBody>
                    <a:bodyPr/>
                    <a:lstStyle/>
                    <a:p>
                      <a:pPr algn="ctr"/>
                      <a:r>
                        <a:rPr lang="en-US" sz="1200" dirty="0" smtClean="0"/>
                        <a:t>ERY</a:t>
                      </a:r>
                      <a:endParaRPr lang="en-US" sz="1200" dirty="0"/>
                    </a:p>
                  </a:txBody>
                  <a:tcPr marL="91435" marR="91435" marT="45724" marB="45724"/>
                </a:tc>
                <a:tc>
                  <a:txBody>
                    <a:bodyPr/>
                    <a:lstStyle/>
                    <a:p>
                      <a:pPr algn="ctr" fontAlgn="b"/>
                      <a:r>
                        <a:rPr lang="en-US" sz="1200" b="0" i="0" u="none" strike="noStrike" dirty="0" smtClean="0">
                          <a:effectLst/>
                          <a:latin typeface="+mn-lt"/>
                        </a:rPr>
                        <a:t>35</a:t>
                      </a:r>
                      <a:endParaRPr lang="en-US" sz="1200" b="0" i="0" u="none" strike="noStrike" dirty="0">
                        <a:effectLst/>
                        <a:latin typeface="+mn-lt"/>
                      </a:endParaRPr>
                    </a:p>
                  </a:txBody>
                  <a:tcPr marL="91435" marR="91435" marT="45724" marB="45724" anchor="ctr"/>
                </a:tc>
                <a:tc>
                  <a:txBody>
                    <a:bodyPr/>
                    <a:lstStyle/>
                    <a:p>
                      <a:pPr algn="ctr" fontAlgn="b"/>
                      <a:r>
                        <a:rPr lang="en-US" sz="1200" b="0" i="0" u="none" strike="noStrike" dirty="0" smtClean="0">
                          <a:effectLst/>
                          <a:latin typeface="+mn-lt"/>
                        </a:rPr>
                        <a:t>35</a:t>
                      </a:r>
                      <a:endParaRPr lang="en-US" sz="1200" b="0" i="0" u="none" strike="noStrike" dirty="0">
                        <a:effectLst/>
                        <a:latin typeface="+mn-lt"/>
                      </a:endParaRPr>
                    </a:p>
                  </a:txBody>
                  <a:tcPr marL="91435" marR="91435" marT="45724" marB="45724" anchor="ctr"/>
                </a:tc>
                <a:tc>
                  <a:txBody>
                    <a:bodyPr/>
                    <a:lstStyle/>
                    <a:p>
                      <a:pPr algn="ctr" fontAlgn="b"/>
                      <a:r>
                        <a:rPr lang="en-US" sz="1200" b="0" i="0" u="none" strike="noStrike" dirty="0" smtClean="0">
                          <a:effectLst/>
                          <a:latin typeface="+mn-lt"/>
                        </a:rPr>
                        <a:t>42</a:t>
                      </a:r>
                      <a:endParaRPr lang="en-US" sz="1200" b="0" i="0" u="none" strike="noStrike" dirty="0">
                        <a:effectLst/>
                        <a:latin typeface="+mn-lt"/>
                      </a:endParaRPr>
                    </a:p>
                  </a:txBody>
                  <a:tcPr marL="91435" marR="91435" marT="45724" marB="45724" anchor="ctr"/>
                </a:tc>
                <a:tc>
                  <a:txBody>
                    <a:bodyPr/>
                    <a:lstStyle/>
                    <a:p>
                      <a:pPr algn="ctr" fontAlgn="b"/>
                      <a:r>
                        <a:rPr lang="en-US" sz="1200" b="0" i="0" u="none" strike="noStrike" dirty="0" smtClean="0">
                          <a:effectLst/>
                          <a:latin typeface="+mn-lt"/>
                        </a:rPr>
                        <a:t>55</a:t>
                      </a:r>
                      <a:endParaRPr lang="en-US" sz="1200" b="0" i="0" u="none" strike="noStrike" dirty="0">
                        <a:effectLst/>
                        <a:latin typeface="+mn-lt"/>
                      </a:endParaRPr>
                    </a:p>
                  </a:txBody>
                  <a:tcPr marL="91435" marR="91435" marT="45724" marB="45724" anchor="ctr"/>
                </a:tc>
              </a:tr>
              <a:tr h="2933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WAP9123XX-E6</a:t>
                      </a:r>
                      <a:endParaRPr lang="en-US" sz="1200" b="0" i="0" u="none" strike="noStrike" dirty="0" smtClean="0">
                        <a:solidFill>
                          <a:srgbClr val="000000"/>
                        </a:solidFill>
                        <a:effectLst/>
                        <a:latin typeface="Calibri"/>
                      </a:endParaRPr>
                    </a:p>
                  </a:txBody>
                  <a:tcPr marL="91435" marR="91435" marT="45724" marB="45724"/>
                </a:tc>
                <a:tc>
                  <a:txBody>
                    <a:bodyPr/>
                    <a:lstStyle/>
                    <a:p>
                      <a:pPr algn="ctr"/>
                      <a:r>
                        <a:rPr lang="en-US" sz="1200" dirty="0" smtClean="0"/>
                        <a:t>ES1</a:t>
                      </a:r>
                      <a:endParaRPr lang="en-US" sz="1200" dirty="0"/>
                    </a:p>
                  </a:txBody>
                  <a:tcPr marL="91435" marR="91435" marT="45724" marB="45724"/>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dirty="0" smtClean="0"/>
                        <a:t>60</a:t>
                      </a:r>
                    </a:p>
                  </a:txBody>
                  <a:tcPr marL="9525" marR="9525" marT="9522" marB="0" anchor="ctr"/>
                </a:tc>
                <a:tc>
                  <a:txBody>
                    <a:bodyPr/>
                    <a:lstStyle/>
                    <a:p>
                      <a:pPr algn="ctr"/>
                      <a:r>
                        <a:rPr lang="en-US" sz="1200" dirty="0" smtClean="0"/>
                        <a:t>60</a:t>
                      </a:r>
                      <a:endParaRPr lang="en-US" sz="1200" dirty="0"/>
                    </a:p>
                  </a:txBody>
                  <a:tcPr marL="91435" marR="91435" marT="45724" marB="45724" anchor="ctr"/>
                </a:tc>
                <a:tc>
                  <a:txBody>
                    <a:bodyPr/>
                    <a:lstStyle/>
                    <a:p>
                      <a:pPr algn="ctr"/>
                      <a:r>
                        <a:rPr lang="en-US" sz="1200" dirty="0" smtClean="0"/>
                        <a:t>70</a:t>
                      </a:r>
                      <a:endParaRPr lang="en-US" sz="1200" dirty="0"/>
                    </a:p>
                  </a:txBody>
                  <a:tcPr marL="91435" marR="91435" marT="45724" marB="45724" anchor="ctr"/>
                </a:tc>
                <a:tc>
                  <a:txBody>
                    <a:bodyPr/>
                    <a:lstStyle/>
                    <a:p>
                      <a:pPr algn="ctr"/>
                      <a:r>
                        <a:rPr lang="en-US" sz="1200" dirty="0" smtClean="0"/>
                        <a:t>90</a:t>
                      </a:r>
                      <a:endParaRPr lang="en-US" sz="1200" dirty="0"/>
                    </a:p>
                  </a:txBody>
                  <a:tcPr marL="91435" marR="91435" marT="45724" marB="45724" anchor="ctr"/>
                </a:tc>
              </a:tr>
              <a:tr h="3010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WAP9132XX-E6</a:t>
                      </a:r>
                      <a:endParaRPr lang="en-US" sz="1200" b="0" i="0" u="none" strike="noStrike" dirty="0" smtClean="0">
                        <a:solidFill>
                          <a:srgbClr val="000000"/>
                        </a:solidFill>
                        <a:effectLst/>
                        <a:latin typeface="Calibri"/>
                      </a:endParaRPr>
                    </a:p>
                  </a:txBody>
                  <a:tcPr marL="91435" marR="91435" marT="45724" marB="45724"/>
                </a:tc>
                <a:tc>
                  <a:txBody>
                    <a:bodyPr/>
                    <a:lstStyle/>
                    <a:p>
                      <a:pPr algn="ctr"/>
                      <a:r>
                        <a:rPr lang="en-US" sz="1200" dirty="0" smtClean="0"/>
                        <a:t>ES4</a:t>
                      </a:r>
                      <a:endParaRPr lang="en-US" sz="1200" dirty="0"/>
                    </a:p>
                  </a:txBody>
                  <a:tcPr marL="91435" marR="91435" marT="45724" marB="45724"/>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55</a:t>
                      </a:r>
                      <a:endParaRPr lang="en-US" sz="1200" b="0" i="0" u="none" strike="noStrike" kern="1200" dirty="0">
                        <a:solidFill>
                          <a:schemeClr val="dk1"/>
                        </a:solidFill>
                        <a:effectLst/>
                        <a:latin typeface="+mn-lt"/>
                        <a:ea typeface="+mn-ea"/>
                        <a:cs typeface="+mn-cs"/>
                      </a:endParaRPr>
                    </a:p>
                  </a:txBody>
                  <a:tcPr marL="9525" marR="9525" marT="9522" marB="0"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55</a:t>
                      </a:r>
                      <a:endParaRPr lang="en-US" sz="1200" b="0" i="0" u="none" strike="noStrike" kern="1200" dirty="0">
                        <a:solidFill>
                          <a:schemeClr val="dk1"/>
                        </a:solidFill>
                        <a:effectLst/>
                        <a:latin typeface="+mn-lt"/>
                        <a:ea typeface="+mn-ea"/>
                        <a:cs typeface="+mn-cs"/>
                      </a:endParaRPr>
                    </a:p>
                  </a:txBody>
                  <a:tcPr marL="91435" marR="91435" marT="45724" marB="45724"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65</a:t>
                      </a:r>
                      <a:endParaRPr lang="en-US" sz="1200" b="0" i="0" u="none" strike="noStrike" kern="1200" dirty="0">
                        <a:solidFill>
                          <a:schemeClr val="dk1"/>
                        </a:solidFill>
                        <a:effectLst/>
                        <a:latin typeface="+mn-lt"/>
                        <a:ea typeface="+mn-ea"/>
                        <a:cs typeface="+mn-cs"/>
                      </a:endParaRPr>
                    </a:p>
                  </a:txBody>
                  <a:tcPr marL="91435" marR="91435" marT="45724" marB="45724" anchor="ctr"/>
                </a:tc>
                <a:tc>
                  <a:txBody>
                    <a:bodyPr/>
                    <a:lstStyle/>
                    <a:p>
                      <a:pPr marL="0" algn="ctr" defTabSz="914400" rtl="0" eaLnBrk="1" fontAlgn="b" latinLnBrk="0" hangingPunct="1"/>
                      <a:r>
                        <a:rPr lang="en-US" sz="1200" b="0" i="0" u="none" strike="noStrike" kern="1200" dirty="0" smtClean="0">
                          <a:solidFill>
                            <a:schemeClr val="dk1"/>
                          </a:solidFill>
                          <a:effectLst/>
                          <a:latin typeface="+mn-lt"/>
                          <a:ea typeface="+mn-ea"/>
                          <a:cs typeface="+mn-cs"/>
                        </a:rPr>
                        <a:t>80</a:t>
                      </a:r>
                      <a:endParaRPr lang="en-US" sz="1200" b="0" i="0" u="none" strike="noStrike" kern="1200" dirty="0">
                        <a:solidFill>
                          <a:schemeClr val="dk1"/>
                        </a:solidFill>
                        <a:effectLst/>
                        <a:latin typeface="+mn-lt"/>
                        <a:ea typeface="+mn-ea"/>
                        <a:cs typeface="+mn-cs"/>
                      </a:endParaRPr>
                    </a:p>
                  </a:txBody>
                  <a:tcPr marL="91435" marR="91435" marT="45724" marB="45724" anchor="ctr"/>
                </a:tc>
              </a:tr>
              <a:tr h="274271">
                <a:tc>
                  <a:txBody>
                    <a:bodyPr/>
                    <a:lstStyle/>
                    <a:p>
                      <a:pPr algn="l" fontAlgn="b"/>
                      <a:r>
                        <a:rPr lang="en-US" sz="1200" u="none" strike="noStrike" dirty="0" smtClean="0">
                          <a:effectLst/>
                        </a:rPr>
                        <a:t>WAP9133XX-E6</a:t>
                      </a:r>
                      <a:endParaRPr lang="en-US" sz="1200" b="0" i="0" u="none" strike="noStrike" dirty="0">
                        <a:solidFill>
                          <a:srgbClr val="000000"/>
                        </a:solidFill>
                        <a:effectLst/>
                        <a:latin typeface="Calibri"/>
                      </a:endParaRPr>
                    </a:p>
                  </a:txBody>
                  <a:tcPr marL="91442" marR="91442" marT="45697" marB="45697"/>
                </a:tc>
                <a:tc>
                  <a:txBody>
                    <a:bodyPr/>
                    <a:lstStyle/>
                    <a:p>
                      <a:pPr algn="ctr"/>
                      <a:r>
                        <a:rPr lang="en-US" sz="1200" dirty="0" smtClean="0"/>
                        <a:t>ES7</a:t>
                      </a:r>
                      <a:endParaRPr lang="en-US" sz="1200" dirty="0"/>
                    </a:p>
                  </a:txBody>
                  <a:tcPr marL="91442" marR="91442" marT="45697" marB="45697"/>
                </a:tc>
                <a:tc>
                  <a:txBody>
                    <a:bodyPr/>
                    <a:lstStyle/>
                    <a:p>
                      <a:pPr marL="0" algn="ctr" defTabSz="914400" rtl="0" eaLnBrk="1" fontAlgn="b" latinLnBrk="0" hangingPunct="1"/>
                      <a:r>
                        <a:rPr lang="en-US" sz="1200" kern="1200" dirty="0" smtClean="0">
                          <a:solidFill>
                            <a:schemeClr val="dk1"/>
                          </a:solidFill>
                          <a:latin typeface="+mn-lt"/>
                          <a:ea typeface="+mn-ea"/>
                          <a:cs typeface="+mn-cs"/>
                        </a:rPr>
                        <a:t>70</a:t>
                      </a:r>
                      <a:endParaRPr lang="en-US" sz="1200" kern="1200" dirty="0">
                        <a:solidFill>
                          <a:schemeClr val="dk1"/>
                        </a:solidFill>
                        <a:latin typeface="+mn-lt"/>
                        <a:ea typeface="+mn-ea"/>
                        <a:cs typeface="+mn-cs"/>
                      </a:endParaRPr>
                    </a:p>
                  </a:txBody>
                  <a:tcPr marL="9525" marR="9525" marT="9522" marB="0"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70</a:t>
                      </a:r>
                      <a:endParaRPr lang="en-US" sz="1200" kern="1200" dirty="0">
                        <a:solidFill>
                          <a:schemeClr val="dk1"/>
                        </a:solidFill>
                        <a:latin typeface="+mn-lt"/>
                        <a:ea typeface="+mn-ea"/>
                        <a:cs typeface="+mn-cs"/>
                      </a:endParaRPr>
                    </a:p>
                  </a:txBody>
                  <a:tcPr marL="91442" marR="91442" marT="45667" marB="45667"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79</a:t>
                      </a:r>
                      <a:endParaRPr lang="en-US" sz="1200" kern="1200" dirty="0">
                        <a:solidFill>
                          <a:schemeClr val="dk1"/>
                        </a:solidFill>
                        <a:latin typeface="+mn-lt"/>
                        <a:ea typeface="+mn-ea"/>
                        <a:cs typeface="+mn-cs"/>
                      </a:endParaRPr>
                    </a:p>
                  </a:txBody>
                  <a:tcPr marL="91442" marR="91442" marT="45667" marB="45667" anchor="ctr"/>
                </a:tc>
                <a:tc>
                  <a:txBody>
                    <a:bodyPr/>
                    <a:lstStyle/>
                    <a:p>
                      <a:pPr marL="0" algn="ctr" defTabSz="914400" rtl="0" eaLnBrk="1" fontAlgn="b" latinLnBrk="0" hangingPunct="1"/>
                      <a:r>
                        <a:rPr lang="en-US" sz="1200" kern="1200" dirty="0" smtClean="0">
                          <a:solidFill>
                            <a:schemeClr val="dk1"/>
                          </a:solidFill>
                          <a:latin typeface="+mn-lt"/>
                          <a:ea typeface="+mn-ea"/>
                          <a:cs typeface="+mn-cs"/>
                        </a:rPr>
                        <a:t>100</a:t>
                      </a:r>
                      <a:endParaRPr lang="en-US" sz="1200" kern="1200" dirty="0">
                        <a:solidFill>
                          <a:schemeClr val="dk1"/>
                        </a:solidFill>
                        <a:latin typeface="+mn-lt"/>
                        <a:ea typeface="+mn-ea"/>
                        <a:cs typeface="+mn-cs"/>
                      </a:endParaRPr>
                    </a:p>
                  </a:txBody>
                  <a:tcPr marL="91442" marR="91442" marT="45667" marB="45667" anchor="ctr"/>
                </a:tc>
              </a:tr>
              <a:tr h="370871">
                <a:tc>
                  <a:txBody>
                    <a:bodyPr/>
                    <a:lstStyle/>
                    <a:p>
                      <a:pPr algn="l" fontAlgn="b"/>
                      <a:r>
                        <a:rPr lang="en-US" sz="1200" u="none" strike="noStrike" dirty="0" smtClean="0">
                          <a:effectLst/>
                        </a:rPr>
                        <a:t>WA</a:t>
                      </a:r>
                      <a:r>
                        <a:rPr lang="en-US" sz="1200" u="none" strike="noStrike" dirty="0" smtClean="0">
                          <a:solidFill>
                            <a:schemeClr val="tx1"/>
                          </a:solidFill>
                          <a:effectLst/>
                        </a:rPr>
                        <a:t>O</a:t>
                      </a:r>
                      <a:r>
                        <a:rPr lang="en-US" sz="1200" u="none" strike="noStrike" dirty="0" smtClean="0">
                          <a:effectLst/>
                        </a:rPr>
                        <a:t>9122XX-E6</a:t>
                      </a:r>
                      <a:endParaRPr lang="en-US" sz="1200" b="0" i="0" u="none" strike="noStrike" dirty="0" smtClean="0">
                        <a:solidFill>
                          <a:srgbClr val="000000"/>
                        </a:solidFill>
                        <a:effectLst/>
                        <a:latin typeface="Calibri"/>
                      </a:endParaRPr>
                    </a:p>
                  </a:txBody>
                  <a:tcPr marL="91442" marR="91442" marT="45697" marB="45697"/>
                </a:tc>
                <a:tc>
                  <a:txBody>
                    <a:bodyPr/>
                    <a:lstStyle/>
                    <a:p>
                      <a:pPr algn="ctr"/>
                      <a:r>
                        <a:rPr lang="en-US" sz="1200" dirty="0" smtClean="0"/>
                        <a:t>ESA</a:t>
                      </a:r>
                      <a:endParaRPr lang="en-US" sz="1200" dirty="0"/>
                    </a:p>
                  </a:txBody>
                  <a:tcPr marL="91442" marR="91442" marT="45697" marB="45697"/>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85</a:t>
                      </a:r>
                      <a:endParaRPr lang="en-US" sz="1200" kern="1200" dirty="0">
                        <a:solidFill>
                          <a:schemeClr val="dk1"/>
                        </a:solidFill>
                        <a:latin typeface="+mn-lt"/>
                        <a:ea typeface="+mn-ea"/>
                        <a:cs typeface="+mn-cs"/>
                      </a:endParaRPr>
                    </a:p>
                  </a:txBody>
                  <a:tcPr marL="9525" marR="9525" marT="9522" marB="0" anchor="ct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kern="1200" dirty="0" smtClean="0">
                          <a:solidFill>
                            <a:schemeClr val="dk1"/>
                          </a:solidFill>
                          <a:latin typeface="+mn-lt"/>
                          <a:ea typeface="+mn-ea"/>
                          <a:cs typeface="+mn-cs"/>
                        </a:rPr>
                        <a:t>85</a:t>
                      </a:r>
                      <a:endParaRPr lang="en-US" sz="1200" kern="1200" dirty="0">
                        <a:solidFill>
                          <a:schemeClr val="dk1"/>
                        </a:solidFill>
                        <a:latin typeface="+mn-lt"/>
                        <a:ea typeface="+mn-ea"/>
                        <a:cs typeface="+mn-cs"/>
                      </a:endParaRPr>
                    </a:p>
                  </a:txBody>
                  <a:tcPr marL="91435" marR="91435" marT="45724" marB="45724" anchor="ctr"/>
                </a:tc>
                <a:tc>
                  <a:txBody>
                    <a:bodyPr/>
                    <a:lstStyle/>
                    <a:p>
                      <a:pPr algn="ctr"/>
                      <a:r>
                        <a:rPr lang="en-US" sz="1200" dirty="0" smtClean="0"/>
                        <a:t>96</a:t>
                      </a:r>
                      <a:endParaRPr lang="en-US" sz="1200" dirty="0"/>
                    </a:p>
                  </a:txBody>
                  <a:tcPr marL="91435" marR="91435" marT="45724" marB="45724" anchor="ctr"/>
                </a:tc>
                <a:tc>
                  <a:txBody>
                    <a:bodyPr/>
                    <a:lstStyle/>
                    <a:p>
                      <a:pPr algn="ctr"/>
                      <a:r>
                        <a:rPr lang="en-US" sz="1200" dirty="0" smtClean="0"/>
                        <a:t>NA</a:t>
                      </a:r>
                      <a:endParaRPr lang="en-US" sz="1200" dirty="0"/>
                    </a:p>
                  </a:txBody>
                  <a:tcPr marL="91435" marR="91435" marT="45724" marB="45724" anchor="ctr"/>
                </a:tc>
              </a:tr>
            </a:tbl>
          </a:graphicData>
        </a:graphic>
      </p:graphicFrame>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p:cNvGraphicFramePr>
          <p:nvPr>
            <p:extLst>
              <p:ext uri="{D42A27DB-BD31-4B8C-83A1-F6EECF244321}">
                <p14:modId xmlns:p14="http://schemas.microsoft.com/office/powerpoint/2010/main" val="2686875509"/>
              </p:ext>
            </p:extLst>
          </p:nvPr>
        </p:nvGraphicFramePr>
        <p:xfrm>
          <a:off x="349250" y="1748550"/>
          <a:ext cx="8291513" cy="3784599"/>
        </p:xfrm>
        <a:graphic>
          <a:graphicData uri="http://schemas.openxmlformats.org/drawingml/2006/table">
            <a:tbl>
              <a:tblPr firstRow="1" bandRow="1">
                <a:tableStyleId>{5C22544A-7EE6-4342-B048-85BDC9FD1C3A}</a:tableStyleId>
              </a:tblPr>
              <a:tblGrid>
                <a:gridCol w="2016472"/>
                <a:gridCol w="792088"/>
                <a:gridCol w="1342182"/>
                <a:gridCol w="1394122"/>
                <a:gridCol w="1368152"/>
                <a:gridCol w="1378497"/>
              </a:tblGrid>
              <a:tr h="950534">
                <a:tc rowSpan="2">
                  <a:txBody>
                    <a:bodyPr/>
                    <a:lstStyle/>
                    <a:p>
                      <a:pPr algn="l"/>
                      <a:r>
                        <a:rPr lang="en-US" sz="1400" dirty="0" smtClean="0"/>
                        <a:t>Product Order Code</a:t>
                      </a:r>
                      <a:endParaRPr lang="en-US" sz="1400" dirty="0"/>
                    </a:p>
                  </a:txBody>
                  <a:tcPr marL="91447" marR="91447" marT="45719" marB="45719"/>
                </a:tc>
                <a:tc rowSpan="2">
                  <a:txBody>
                    <a:bodyPr/>
                    <a:lstStyle/>
                    <a:p>
                      <a:pPr algn="ctr"/>
                      <a:r>
                        <a:rPr lang="en-US" sz="1400" dirty="0"/>
                        <a:t>SLN</a:t>
                      </a:r>
                    </a:p>
                  </a:txBody>
                  <a:tcPr marL="91447" marR="91447" marT="45719" marB="45719"/>
                </a:tc>
                <a:tc>
                  <a:txBody>
                    <a:bodyPr/>
                    <a:lstStyle/>
                    <a:p>
                      <a:pPr algn="ctr"/>
                      <a:r>
                        <a:rPr lang="en-US" sz="1400" dirty="0" smtClean="0"/>
                        <a:t>Tech Support with Upgrades</a:t>
                      </a:r>
                      <a:r>
                        <a:rPr lang="en-US" sz="1400" baseline="0" dirty="0" smtClean="0"/>
                        <a:t> </a:t>
                      </a:r>
                      <a:endParaRPr lang="en-US" sz="1400" dirty="0"/>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Tech Support with Upgrades</a:t>
                      </a:r>
                    </a:p>
                  </a:txBody>
                  <a:tcPr marL="91447" marR="91447" marT="45719" marB="45719"/>
                </a:tc>
                <a:tc>
                  <a:txBody>
                    <a:bodyPr/>
                    <a:lstStyle/>
                    <a:p>
                      <a:pPr algn="ctr"/>
                      <a:r>
                        <a:rPr lang="en-US" sz="1400" dirty="0" smtClean="0"/>
                        <a:t>Tech Support with Upgrades</a:t>
                      </a:r>
                      <a:r>
                        <a:rPr lang="en-US" sz="1400" baseline="0" dirty="0" smtClean="0"/>
                        <a:t> </a:t>
                      </a:r>
                      <a:endParaRPr lang="en-US" sz="1400" dirty="0"/>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Tech Support with Upgrades</a:t>
                      </a:r>
                      <a:r>
                        <a:rPr lang="en-US" sz="1400" baseline="0" dirty="0" smtClean="0"/>
                        <a:t> </a:t>
                      </a:r>
                      <a:endParaRPr lang="en-US" sz="1400" dirty="0" smtClean="0"/>
                    </a:p>
                  </a:txBody>
                  <a:tcPr marL="91447" marR="91447" marT="45719" marB="45719"/>
                </a:tc>
              </a:tr>
              <a:tr h="604715">
                <a:tc vMerge="1">
                  <a:txBody>
                    <a:bodyPr/>
                    <a:lstStyle/>
                    <a:p>
                      <a:pPr algn="l" fontAlgn="b"/>
                      <a:endParaRPr lang="en-US" sz="1200" b="0" i="0" u="none" strike="noStrike" dirty="0">
                        <a:solidFill>
                          <a:srgbClr val="000000"/>
                        </a:solidFill>
                        <a:effectLst/>
                        <a:latin typeface="Calibri"/>
                      </a:endParaRPr>
                    </a:p>
                  </a:txBody>
                  <a:tcPr marL="91447" marR="91447" marT="45702" marB="45702"/>
                </a:tc>
                <a:tc vMerge="1">
                  <a:txBody>
                    <a:bodyPr/>
                    <a:lstStyle/>
                    <a:p>
                      <a:endParaRPr lang="en-US" sz="1200" dirty="0"/>
                    </a:p>
                  </a:txBody>
                  <a:tcPr marL="91447" marR="91447" marT="45702" marB="45702"/>
                </a:tc>
                <a:tc>
                  <a:txBody>
                    <a:bodyPr/>
                    <a:lstStyle/>
                    <a:p>
                      <a:pPr algn="ctr" fontAlgn="b"/>
                      <a:r>
                        <a:rPr lang="en-US" sz="1200" b="1" i="0" u="none" strike="noStrike" dirty="0" smtClean="0">
                          <a:effectLst/>
                          <a:latin typeface="+mn-lt"/>
                        </a:rPr>
                        <a:t>Express (GU6300xxx)</a:t>
                      </a:r>
                      <a:endParaRPr lang="en-US" sz="1200" b="1" i="0" u="none" strike="noStrike" dirty="0">
                        <a:effectLst/>
                        <a:latin typeface="+mn-lt"/>
                      </a:endParaRPr>
                    </a:p>
                  </a:txBody>
                  <a:tcPr marL="91447" marR="91447" marT="45719" marB="45719"/>
                </a:tc>
                <a:tc>
                  <a:txBody>
                    <a:bodyPr/>
                    <a:lstStyle/>
                    <a:p>
                      <a:pPr algn="ctr" fontAlgn="b"/>
                      <a:r>
                        <a:rPr lang="en-US" sz="1200" b="1" i="0" u="none" strike="noStrike" dirty="0" smtClean="0">
                          <a:effectLst/>
                          <a:latin typeface="+mn-lt"/>
                        </a:rPr>
                        <a:t>Retail</a:t>
                      </a:r>
                    </a:p>
                    <a:p>
                      <a:pPr algn="ctr" fontAlgn="b"/>
                      <a:r>
                        <a:rPr lang="en-US" sz="1200" b="1" i="0" u="none" strike="noStrike" dirty="0" smtClean="0">
                          <a:effectLst/>
                          <a:latin typeface="+mn-lt"/>
                        </a:rPr>
                        <a:t>(GU6100xxx)</a:t>
                      </a:r>
                      <a:endParaRPr lang="en-US" sz="1200" b="1" i="0" u="none" strike="noStrike" dirty="0">
                        <a:effectLst/>
                        <a:latin typeface="+mn-lt"/>
                      </a:endParaRPr>
                    </a:p>
                  </a:txBody>
                  <a:tcPr marL="91447" marR="91447" marT="45719" marB="45719"/>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effectLst/>
                          <a:latin typeface="+mn-lt"/>
                        </a:rPr>
                        <a:t>Direct</a:t>
                      </a:r>
                    </a:p>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effectLst/>
                          <a:latin typeface="+mn-lt"/>
                        </a:rPr>
                        <a:t>(GU5300xxx)</a:t>
                      </a:r>
                    </a:p>
                  </a:txBody>
                  <a:tcPr marL="91447" marR="91447" marT="45719" marB="45719"/>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effectLst/>
                          <a:latin typeface="+mn-lt"/>
                        </a:rPr>
                        <a:t>Co-Delivery</a:t>
                      </a:r>
                    </a:p>
                    <a:p>
                      <a:pPr marL="0" marR="0" indent="0" algn="ctr" defTabSz="914400" rtl="0" eaLnBrk="1" fontAlgn="b" latinLnBrk="0" hangingPunct="1">
                        <a:lnSpc>
                          <a:spcPct val="100000"/>
                        </a:lnSpc>
                        <a:spcBef>
                          <a:spcPts val="0"/>
                        </a:spcBef>
                        <a:spcAft>
                          <a:spcPts val="0"/>
                        </a:spcAft>
                        <a:buClrTx/>
                        <a:buSzTx/>
                        <a:buFontTx/>
                        <a:buNone/>
                        <a:tabLst/>
                        <a:defRPr/>
                      </a:pPr>
                      <a:r>
                        <a:rPr lang="en-US" sz="1200" b="1" i="0" u="none" strike="noStrike" dirty="0" smtClean="0">
                          <a:effectLst/>
                          <a:latin typeface="+mn-lt"/>
                        </a:rPr>
                        <a:t>(GU4300xxx)</a:t>
                      </a:r>
                    </a:p>
                  </a:txBody>
                  <a:tcPr marL="91447" marR="91447" marT="45719" marB="45719"/>
                </a:tc>
              </a:tr>
              <a:tr h="444711">
                <a:tc>
                  <a:txBody>
                    <a:bodyPr/>
                    <a:lstStyle/>
                    <a:p>
                      <a:pPr algn="l" fontAlgn="b"/>
                      <a:r>
                        <a:rPr lang="en-US" sz="1200" u="none" strike="noStrike" dirty="0" smtClean="0">
                          <a:effectLst/>
                        </a:rPr>
                        <a:t>WOS9100E</a:t>
                      </a:r>
                      <a:endParaRPr lang="en-US" sz="1200" b="0" i="0" u="none" strike="noStrike" dirty="0">
                        <a:solidFill>
                          <a:srgbClr val="000000"/>
                        </a:solidFill>
                        <a:effectLst/>
                        <a:latin typeface="Calibri"/>
                      </a:endParaRPr>
                    </a:p>
                  </a:txBody>
                  <a:tcPr marL="91447" marR="91447" marT="45719" marB="45719"/>
                </a:tc>
                <a:tc>
                  <a:txBody>
                    <a:bodyPr/>
                    <a:lstStyle/>
                    <a:p>
                      <a:pPr algn="ctr"/>
                      <a:r>
                        <a:rPr lang="en-US" sz="1200" dirty="0" smtClean="0"/>
                        <a:t>ESD</a:t>
                      </a:r>
                      <a:endParaRPr lang="en-US" sz="1200" dirty="0"/>
                    </a:p>
                  </a:txBody>
                  <a:tcPr marL="91447" marR="91447" marT="45719" marB="45719"/>
                </a:tc>
                <a:tc>
                  <a:txBody>
                    <a:bodyPr/>
                    <a:lstStyle/>
                    <a:p>
                      <a:pPr algn="ctr" fontAlgn="b"/>
                      <a:r>
                        <a:rPr lang="en-US" sz="1200" b="0" i="0" u="none" strike="noStrike" dirty="0" smtClean="0">
                          <a:effectLst/>
                          <a:latin typeface="+mn-lt"/>
                        </a:rPr>
                        <a:t>603</a:t>
                      </a:r>
                      <a:endParaRPr lang="en-US" sz="1200" b="0" i="0" u="none" strike="noStrike" dirty="0">
                        <a:effectLst/>
                        <a:latin typeface="+mn-lt"/>
                      </a:endParaRPr>
                    </a:p>
                  </a:txBody>
                  <a:tcPr marL="91447" marR="91447" marT="45719" marB="45719"/>
                </a:tc>
                <a:tc>
                  <a:txBody>
                    <a:bodyPr/>
                    <a:lstStyle/>
                    <a:p>
                      <a:pPr algn="ctr" fontAlgn="b"/>
                      <a:r>
                        <a:rPr lang="en-US" sz="1200" b="0" i="0" u="none" strike="noStrike" dirty="0" smtClean="0">
                          <a:effectLst/>
                          <a:latin typeface="+mn-lt"/>
                        </a:rPr>
                        <a:t>512</a:t>
                      </a:r>
                      <a:endParaRPr lang="en-US" sz="1200" b="0" i="0" u="none" strike="noStrike" dirty="0">
                        <a:effectLst/>
                        <a:latin typeface="+mn-lt"/>
                      </a:endParaRPr>
                    </a:p>
                  </a:txBody>
                  <a:tcPr marL="91447" marR="91447" marT="45719" marB="45719"/>
                </a:tc>
                <a:tc>
                  <a:txBody>
                    <a:bodyPr/>
                    <a:lstStyle/>
                    <a:p>
                      <a:pPr algn="ctr" fontAlgn="b"/>
                      <a:r>
                        <a:rPr lang="en-US" sz="1200" b="0" i="0" u="none" strike="noStrike" dirty="0" smtClean="0">
                          <a:effectLst/>
                          <a:latin typeface="+mn-lt"/>
                        </a:rPr>
                        <a:t>512</a:t>
                      </a:r>
                      <a:endParaRPr lang="en-US" sz="1200" b="0" i="0" u="none" strike="noStrike" dirty="0">
                        <a:effectLst/>
                        <a:latin typeface="+mn-lt"/>
                      </a:endParaRPr>
                    </a:p>
                  </a:txBody>
                  <a:tcPr marL="91447" marR="91447" marT="45719" marB="45719"/>
                </a:tc>
                <a:tc>
                  <a:txBody>
                    <a:bodyPr/>
                    <a:lstStyle/>
                    <a:p>
                      <a:pPr algn="ctr" fontAlgn="b"/>
                      <a:r>
                        <a:rPr lang="en-US" sz="1200" b="0" i="0" u="none" strike="noStrike" dirty="0" smtClean="0">
                          <a:effectLst/>
                          <a:latin typeface="+mn-lt"/>
                        </a:rPr>
                        <a:t>483</a:t>
                      </a:r>
                      <a:endParaRPr lang="en-US" sz="1200" b="0" i="0" u="none" strike="noStrike" dirty="0">
                        <a:effectLst/>
                        <a:latin typeface="+mn-lt"/>
                      </a:endParaRPr>
                    </a:p>
                  </a:txBody>
                  <a:tcPr marL="91447" marR="91447" marT="45719" marB="45719"/>
                </a:tc>
              </a:tr>
              <a:tr h="488955">
                <a:tc>
                  <a:txBody>
                    <a:bodyPr/>
                    <a:lstStyle/>
                    <a:p>
                      <a:pPr algn="l" fontAlgn="b"/>
                      <a:r>
                        <a:rPr lang="en-US" sz="1200" u="none" strike="noStrike" dirty="0" smtClean="0">
                          <a:effectLst/>
                        </a:rPr>
                        <a:t>WLC0050WOS</a:t>
                      </a:r>
                      <a:endParaRPr lang="en-US" sz="1200" b="0" i="0" u="none" strike="noStrike" dirty="0">
                        <a:solidFill>
                          <a:srgbClr val="000000"/>
                        </a:solidFill>
                        <a:effectLst/>
                        <a:latin typeface="Calibri"/>
                      </a:endParaRPr>
                    </a:p>
                  </a:txBody>
                  <a:tcPr marL="91447" marR="91447" marT="45719" marB="45719"/>
                </a:tc>
                <a:tc>
                  <a:txBody>
                    <a:bodyPr/>
                    <a:lstStyle/>
                    <a:p>
                      <a:pPr algn="ctr"/>
                      <a:r>
                        <a:rPr lang="en-US" sz="1200" dirty="0" smtClean="0"/>
                        <a:t>ESF</a:t>
                      </a:r>
                      <a:endParaRPr lang="en-US" sz="1200" dirty="0"/>
                    </a:p>
                  </a:txBody>
                  <a:tcPr marL="91447" marR="91447" marT="45719" marB="45719"/>
                </a:tc>
                <a:tc>
                  <a:txBody>
                    <a:bodyPr/>
                    <a:lstStyle/>
                    <a:p>
                      <a:pPr algn="ctr"/>
                      <a:r>
                        <a:rPr lang="en-US" sz="1200" dirty="0" smtClean="0"/>
                        <a:t>696</a:t>
                      </a:r>
                      <a:endParaRPr lang="en-US" sz="1200" dirty="0"/>
                    </a:p>
                  </a:txBody>
                  <a:tcPr marL="91447" marR="91447" marT="45719" marB="45719"/>
                </a:tc>
                <a:tc>
                  <a:txBody>
                    <a:bodyPr/>
                    <a:lstStyle/>
                    <a:p>
                      <a:pPr algn="ctr"/>
                      <a:r>
                        <a:rPr lang="en-US" sz="1200" dirty="0" smtClean="0"/>
                        <a:t>592</a:t>
                      </a:r>
                      <a:endParaRPr lang="en-US" sz="1200" dirty="0"/>
                    </a:p>
                  </a:txBody>
                  <a:tcPr marL="91447" marR="91447" marT="45719" marB="45719"/>
                </a:tc>
                <a:tc>
                  <a:txBody>
                    <a:bodyPr/>
                    <a:lstStyle/>
                    <a:p>
                      <a:pPr algn="ctr"/>
                      <a:r>
                        <a:rPr lang="en-US" sz="1200" dirty="0" smtClean="0"/>
                        <a:t>592</a:t>
                      </a:r>
                      <a:endParaRPr lang="en-US" sz="1200" dirty="0"/>
                    </a:p>
                  </a:txBody>
                  <a:tcPr marL="91447" marR="91447" marT="45719" marB="45719"/>
                </a:tc>
                <a:tc>
                  <a:txBody>
                    <a:bodyPr/>
                    <a:lstStyle/>
                    <a:p>
                      <a:pPr algn="ctr"/>
                      <a:r>
                        <a:rPr lang="en-US" sz="1200" dirty="0" smtClean="0"/>
                        <a:t>558</a:t>
                      </a:r>
                      <a:endParaRPr lang="en-US" sz="1200" dirty="0"/>
                    </a:p>
                  </a:txBody>
                  <a:tcPr marL="91447" marR="91447" marT="45719" marB="45719"/>
                </a:tc>
              </a:tr>
              <a:tr h="448389">
                <a:tc>
                  <a:txBody>
                    <a:bodyPr/>
                    <a:lstStyle/>
                    <a:p>
                      <a:pPr algn="l" fontAlgn="b"/>
                      <a:r>
                        <a:rPr lang="en-US" sz="1200" u="none" strike="noStrike" dirty="0" smtClean="0">
                          <a:effectLst/>
                        </a:rPr>
                        <a:t>WLC0100WOS</a:t>
                      </a:r>
                      <a:endParaRPr lang="en-US" sz="1200" b="0" i="0" u="none" strike="noStrike" dirty="0" smtClean="0">
                        <a:solidFill>
                          <a:srgbClr val="000000"/>
                        </a:solidFill>
                        <a:effectLst/>
                        <a:latin typeface="Calibri"/>
                      </a:endParaRPr>
                    </a:p>
                  </a:txBody>
                  <a:tcPr marL="91447" marR="91447" marT="45719" marB="45719"/>
                </a:tc>
                <a:tc>
                  <a:txBody>
                    <a:bodyPr/>
                    <a:lstStyle/>
                    <a:p>
                      <a:pPr algn="ctr"/>
                      <a:r>
                        <a:rPr lang="en-US" sz="1200" dirty="0" smtClean="0"/>
                        <a:t>ESG</a:t>
                      </a:r>
                      <a:endParaRPr lang="en-US" sz="1200" dirty="0"/>
                    </a:p>
                  </a:txBody>
                  <a:tcPr marL="91447" marR="91447" marT="45719" marB="45719"/>
                </a:tc>
                <a:tc>
                  <a:txBody>
                    <a:bodyPr/>
                    <a:lstStyle/>
                    <a:p>
                      <a:pPr algn="ctr"/>
                      <a:r>
                        <a:rPr lang="en-US" sz="1200" dirty="0" smtClean="0"/>
                        <a:t>942</a:t>
                      </a:r>
                      <a:endParaRPr lang="en-US" sz="1200" dirty="0"/>
                    </a:p>
                  </a:txBody>
                  <a:tcPr marL="91447" marR="91447" marT="45719" marB="45719"/>
                </a:tc>
                <a:tc>
                  <a:txBody>
                    <a:bodyPr/>
                    <a:lstStyle/>
                    <a:p>
                      <a:pPr algn="ctr"/>
                      <a:r>
                        <a:rPr lang="en-US" sz="1200" dirty="0" smtClean="0"/>
                        <a:t>800</a:t>
                      </a:r>
                      <a:endParaRPr lang="en-US" sz="1200" dirty="0"/>
                    </a:p>
                  </a:txBody>
                  <a:tcPr marL="91447" marR="91447" marT="45719" marB="45719"/>
                </a:tc>
                <a:tc>
                  <a:txBody>
                    <a:bodyPr/>
                    <a:lstStyle/>
                    <a:p>
                      <a:pPr algn="ctr"/>
                      <a:r>
                        <a:rPr lang="en-US" sz="1200" dirty="0" smtClean="0"/>
                        <a:t>800</a:t>
                      </a:r>
                      <a:endParaRPr lang="en-US" sz="1200" dirty="0"/>
                    </a:p>
                  </a:txBody>
                  <a:tcPr marL="91447" marR="91447" marT="45719" marB="45719"/>
                </a:tc>
                <a:tc>
                  <a:txBody>
                    <a:bodyPr/>
                    <a:lstStyle/>
                    <a:p>
                      <a:pPr algn="ctr"/>
                      <a:r>
                        <a:rPr lang="en-US" sz="1200" dirty="0" smtClean="0"/>
                        <a:t>753</a:t>
                      </a:r>
                      <a:endParaRPr lang="en-US" sz="1200" dirty="0"/>
                    </a:p>
                  </a:txBody>
                  <a:tcPr marL="91447" marR="91447" marT="45719" marB="45719"/>
                </a:tc>
              </a:tr>
              <a:tr h="431895">
                <a:tc>
                  <a:txBody>
                    <a:bodyPr/>
                    <a:lstStyle/>
                    <a:p>
                      <a:pPr algn="l" fontAlgn="b"/>
                      <a:r>
                        <a:rPr lang="en-US" sz="1200" u="none" strike="noStrike" dirty="0" smtClean="0">
                          <a:effectLst/>
                        </a:rPr>
                        <a:t>WLC0500WOS</a:t>
                      </a:r>
                      <a:endParaRPr lang="en-US" sz="1200" b="0" i="0" u="none" strike="noStrike" dirty="0" smtClean="0">
                        <a:solidFill>
                          <a:srgbClr val="000000"/>
                        </a:solidFill>
                        <a:effectLst/>
                        <a:latin typeface="Calibri"/>
                      </a:endParaRPr>
                    </a:p>
                  </a:txBody>
                  <a:tcPr marL="91447" marR="91447" marT="45719" marB="45719"/>
                </a:tc>
                <a:tc>
                  <a:txBody>
                    <a:bodyPr/>
                    <a:lstStyle/>
                    <a:p>
                      <a:pPr algn="ctr"/>
                      <a:r>
                        <a:rPr lang="en-US" sz="1200" dirty="0" smtClean="0"/>
                        <a:t>ESI</a:t>
                      </a:r>
                      <a:endParaRPr lang="en-US" sz="1200" dirty="0"/>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2,601</a:t>
                      </a:r>
                      <a:endParaRPr lang="en-US" sz="1200" b="0" i="0" u="none" strike="noStrike" dirty="0" smtClean="0">
                        <a:solidFill>
                          <a:srgbClr val="000000"/>
                        </a:solidFill>
                        <a:effectLst/>
                        <a:latin typeface="Calibri"/>
                      </a:endParaRPr>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2,209</a:t>
                      </a:r>
                      <a:endParaRPr lang="en-US" sz="1200" b="0" i="0" u="none" strike="noStrike" dirty="0" smtClean="0">
                        <a:solidFill>
                          <a:srgbClr val="000000"/>
                        </a:solidFill>
                        <a:effectLst/>
                        <a:latin typeface="Calibri"/>
                      </a:endParaRPr>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2209</a:t>
                      </a:r>
                      <a:endParaRPr lang="en-US" sz="1200" b="0" i="0" u="none" strike="noStrike" dirty="0" smtClean="0">
                        <a:solidFill>
                          <a:srgbClr val="000000"/>
                        </a:solidFill>
                        <a:effectLst/>
                        <a:latin typeface="Calibri"/>
                      </a:endParaRPr>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2,079</a:t>
                      </a:r>
                      <a:endParaRPr lang="en-US" sz="1200" b="0" i="0" u="none" strike="noStrike" dirty="0" smtClean="0">
                        <a:solidFill>
                          <a:srgbClr val="000000"/>
                        </a:solidFill>
                        <a:effectLst/>
                        <a:latin typeface="Calibri"/>
                      </a:endParaRPr>
                    </a:p>
                  </a:txBody>
                  <a:tcPr marL="91447" marR="91447" marT="45719" marB="45719"/>
                </a:tc>
              </a:tr>
              <a:tr h="415400">
                <a:tc>
                  <a:txBody>
                    <a:bodyPr/>
                    <a:lstStyle/>
                    <a:p>
                      <a:pPr algn="l" fontAlgn="b"/>
                      <a:r>
                        <a:rPr lang="en-US" sz="1200" u="none" strike="noStrike" dirty="0" smtClean="0">
                          <a:effectLst/>
                        </a:rPr>
                        <a:t>WLC1000WOS</a:t>
                      </a:r>
                      <a:endParaRPr lang="en-US" sz="1200" b="0" i="0" u="none" strike="noStrike" dirty="0" smtClean="0">
                        <a:solidFill>
                          <a:srgbClr val="000000"/>
                        </a:solidFill>
                        <a:effectLst/>
                        <a:latin typeface="Calibri"/>
                      </a:endParaRPr>
                    </a:p>
                  </a:txBody>
                  <a:tcPr marL="91447" marR="91447" marT="45719" marB="45719"/>
                </a:tc>
                <a:tc>
                  <a:txBody>
                    <a:bodyPr/>
                    <a:lstStyle/>
                    <a:p>
                      <a:pPr algn="ctr"/>
                      <a:r>
                        <a:rPr lang="en-US" sz="1200" dirty="0" smtClean="0"/>
                        <a:t>ESJ</a:t>
                      </a:r>
                      <a:endParaRPr lang="en-US" sz="1200" dirty="0"/>
                    </a:p>
                  </a:txBody>
                  <a:tcPr marL="91447" marR="91447" marT="45719" marB="45719"/>
                </a:tc>
                <a:tc>
                  <a:txBody>
                    <a:bodyPr/>
                    <a:lstStyle/>
                    <a:p>
                      <a:pPr algn="ctr"/>
                      <a:r>
                        <a:rPr lang="en-US" sz="1200" u="none" strike="noStrike" dirty="0" smtClean="0">
                          <a:effectLst/>
                        </a:rPr>
                        <a:t>3768</a:t>
                      </a:r>
                      <a:endParaRPr lang="en-US" sz="1200" dirty="0"/>
                    </a:p>
                  </a:txBody>
                  <a:tcPr marL="91447" marR="91447" marT="45719" marB="45719"/>
                </a:tc>
                <a:tc>
                  <a:txBody>
                    <a:bodyPr/>
                    <a:lstStyle/>
                    <a:p>
                      <a:pPr algn="ctr"/>
                      <a:r>
                        <a:rPr lang="en-US" sz="1200" u="none" strike="noStrike" dirty="0" smtClean="0">
                          <a:effectLst/>
                        </a:rPr>
                        <a:t>3,202</a:t>
                      </a:r>
                      <a:endParaRPr lang="en-US" sz="1200" dirty="0"/>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3202</a:t>
                      </a:r>
                      <a:endParaRPr lang="en-US" sz="1200" dirty="0" smtClean="0"/>
                    </a:p>
                  </a:txBody>
                  <a:tcPr marL="91447" marR="91447" marT="45719" marB="45719"/>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u="none" strike="noStrike" dirty="0" smtClean="0">
                          <a:effectLst/>
                        </a:rPr>
                        <a:t>3,015</a:t>
                      </a:r>
                      <a:endParaRPr lang="en-US" sz="1200" dirty="0"/>
                    </a:p>
                  </a:txBody>
                  <a:tcPr marL="91447" marR="91447" marT="45719" marB="45719"/>
                </a:tc>
              </a:tr>
            </a:tbl>
          </a:graphicData>
        </a:graphic>
      </p:graphicFrame>
      <p:sp>
        <p:nvSpPr>
          <p:cNvPr id="61501" name="Title 1"/>
          <p:cNvSpPr txBox="1">
            <a:spLocks/>
          </p:cNvSpPr>
          <p:nvPr/>
        </p:nvSpPr>
        <p:spPr bwMode="auto">
          <a:xfrm>
            <a:off x="332625" y="146500"/>
            <a:ext cx="8229600"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2800" b="1" dirty="0">
                <a:solidFill>
                  <a:srgbClr val="000000"/>
                </a:solidFill>
              </a:rPr>
              <a:t>Support </a:t>
            </a:r>
            <a:r>
              <a:rPr lang="en-US" altLang="en-US" sz="2800" b="1" dirty="0" smtClean="0">
                <a:solidFill>
                  <a:srgbClr val="000000"/>
                </a:solidFill>
              </a:rPr>
              <a:t>Services – WOS Software</a:t>
            </a:r>
            <a:endParaRPr lang="en-US" altLang="en-US" sz="2800" b="1" dirty="0">
              <a:solidFill>
                <a:srgbClr val="000000"/>
              </a:solidFill>
            </a:endParaRPr>
          </a:p>
        </p:txBody>
      </p:sp>
      <p:sp>
        <p:nvSpPr>
          <p:cNvPr id="61516" name="TextBox 7"/>
          <p:cNvSpPr txBox="1">
            <a:spLocks noChangeArrowheads="1"/>
          </p:cNvSpPr>
          <p:nvPr/>
        </p:nvSpPr>
        <p:spPr bwMode="auto">
          <a:xfrm>
            <a:off x="226980" y="589950"/>
            <a:ext cx="7075488"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Tx/>
              <a:buFont typeface="Webdings" pitchFamily="18" charset="2"/>
              <a:buNone/>
            </a:pPr>
            <a:r>
              <a:rPr lang="en-US" altLang="en-US" sz="2000" i="1" kern="0" dirty="0">
                <a:solidFill>
                  <a:srgbClr val="000000"/>
                </a:solidFill>
                <a:latin typeface="Arial"/>
              </a:rPr>
              <a:t>Pricing and ordering for the WLAN 9100 (Annual APL in USD)</a:t>
            </a:r>
          </a:p>
          <a:p>
            <a:pPr eaLnBrk="1" hangingPunct="1">
              <a:spcBef>
                <a:spcPct val="0"/>
              </a:spcBef>
              <a:buClrTx/>
              <a:buFontTx/>
              <a:buNone/>
              <a:defRPr/>
            </a:pPr>
            <a:r>
              <a:rPr lang="en-US" altLang="en-US" sz="2200" i="1" dirty="0" smtClean="0">
                <a:solidFill>
                  <a:srgbClr val="CC0000"/>
                </a:solidFill>
                <a:latin typeface="Arial"/>
              </a:rPr>
              <a:t>  </a:t>
            </a:r>
          </a:p>
        </p:txBody>
      </p:sp>
      <p:sp>
        <p:nvSpPr>
          <p:cNvPr id="61503" name="TextBox 1"/>
          <p:cNvSpPr txBox="1">
            <a:spLocks noChangeArrowheads="1"/>
          </p:cNvSpPr>
          <p:nvPr/>
        </p:nvSpPr>
        <p:spPr bwMode="auto">
          <a:xfrm>
            <a:off x="332625" y="5876832"/>
            <a:ext cx="6624638" cy="6225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spcBef>
                <a:spcPct val="0"/>
              </a:spcBef>
              <a:buClrTx/>
              <a:buFontTx/>
              <a:buNone/>
            </a:pPr>
            <a:r>
              <a:rPr lang="en-US" altLang="en-US" sz="1200" u="sng" dirty="0">
                <a:solidFill>
                  <a:srgbClr val="000000"/>
                </a:solidFill>
              </a:rPr>
              <a:t>Note</a:t>
            </a:r>
            <a:r>
              <a:rPr lang="en-US" altLang="en-US" sz="1200" dirty="0">
                <a:solidFill>
                  <a:srgbClr val="000000"/>
                </a:solidFill>
              </a:rPr>
              <a:t>: Please always refer to the GPPC for current pricing.</a:t>
            </a:r>
          </a:p>
          <a:p>
            <a:pPr eaLnBrk="1" hangingPunct="1">
              <a:spcBef>
                <a:spcPct val="0"/>
              </a:spcBef>
              <a:buClrTx/>
              <a:buFontTx/>
              <a:buNone/>
            </a:pPr>
            <a:r>
              <a:rPr lang="en-US" altLang="en-US" sz="1200" dirty="0">
                <a:solidFill>
                  <a:srgbClr val="5C5C5C"/>
                </a:solidFill>
              </a:rPr>
              <a:t> </a:t>
            </a:r>
            <a:endParaRPr lang="en-US" altLang="en-US" sz="1200" dirty="0" smtClean="0">
              <a:solidFill>
                <a:srgbClr val="5C5C5C"/>
              </a:solidFill>
            </a:endParaRPr>
          </a:p>
          <a:p>
            <a:pPr eaLnBrk="1" hangingPunct="1">
              <a:spcBef>
                <a:spcPct val="0"/>
              </a:spcBef>
              <a:buClrTx/>
              <a:buFontTx/>
              <a:buNone/>
            </a:pPr>
            <a:r>
              <a:rPr lang="en-US" altLang="en-US" sz="1400" b="1" dirty="0" smtClean="0">
                <a:solidFill>
                  <a:srgbClr val="FF0000"/>
                </a:solidFill>
              </a:rPr>
              <a:t>*</a:t>
            </a:r>
            <a:r>
              <a:rPr lang="en-US" altLang="en-US" sz="1400" b="1" dirty="0" smtClean="0">
                <a:solidFill>
                  <a:srgbClr val="5C5C5C"/>
                </a:solidFill>
              </a:rPr>
              <a:t> WOS Software requires a GUx300xxx service contract a point of sale </a:t>
            </a:r>
            <a:endParaRPr lang="en-US" altLang="en-US" sz="1400" b="1" dirty="0">
              <a:solidFill>
                <a:srgbClr val="5C5C5C"/>
              </a:solidFill>
            </a:endParaRPr>
          </a:p>
        </p:txBody>
      </p:sp>
      <p:sp>
        <p:nvSpPr>
          <p:cNvPr id="61504" name="TextBox 2"/>
          <p:cNvSpPr txBox="1">
            <a:spLocks noChangeArrowheads="1"/>
          </p:cNvSpPr>
          <p:nvPr/>
        </p:nvSpPr>
        <p:spPr bwMode="auto">
          <a:xfrm>
            <a:off x="304800" y="1310805"/>
            <a:ext cx="4751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lnSpc>
                <a:spcPct val="90000"/>
              </a:lnSpc>
              <a:spcBef>
                <a:spcPts val="1200"/>
              </a:spcBef>
              <a:buClr>
                <a:schemeClr val="accent1"/>
              </a:buClr>
              <a:buFont typeface="Webdings" pitchFamily="18" charset="2"/>
              <a:buChar char="4"/>
              <a:defRPr sz="2400">
                <a:solidFill>
                  <a:schemeClr val="tx1"/>
                </a:solidFill>
                <a:latin typeface="Arial" pitchFamily="34" charset="0"/>
              </a:defRPr>
            </a:lvl1pPr>
            <a:lvl2pPr marL="742950" indent="-285750" eaLnBrk="0" hangingPunct="0">
              <a:lnSpc>
                <a:spcPct val="90000"/>
              </a:lnSpc>
              <a:spcBef>
                <a:spcPts val="800"/>
              </a:spcBef>
              <a:buClr>
                <a:schemeClr val="accent2"/>
              </a:buClr>
              <a:buFont typeface="Arial" pitchFamily="34" charset="0"/>
              <a:buChar char="–"/>
              <a:defRPr sz="2200">
                <a:solidFill>
                  <a:schemeClr val="tx1"/>
                </a:solidFill>
                <a:latin typeface="Arial" pitchFamily="34" charset="0"/>
              </a:defRPr>
            </a:lvl2pPr>
            <a:lvl3pPr marL="1143000" indent="-228600" eaLnBrk="0" hangingPunct="0">
              <a:lnSpc>
                <a:spcPct val="90000"/>
              </a:lnSpc>
              <a:spcBef>
                <a:spcPts val="600"/>
              </a:spcBef>
              <a:buClr>
                <a:schemeClr val="accent2"/>
              </a:buClr>
              <a:buFont typeface="Arial" pitchFamily="34" charset="0"/>
              <a:buChar char="–"/>
              <a:defRPr>
                <a:solidFill>
                  <a:schemeClr val="tx1"/>
                </a:solidFill>
                <a:latin typeface="Arial" pitchFamily="34" charset="0"/>
              </a:defRPr>
            </a:lvl3pPr>
            <a:lvl4pPr marL="16002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4pPr>
            <a:lvl5pPr marL="2057400" indent="-228600" eaLnBrk="0" hangingPunct="0">
              <a:lnSpc>
                <a:spcPct val="90000"/>
              </a:lnSpc>
              <a:spcBef>
                <a:spcPts val="600"/>
              </a:spcBef>
              <a:buClr>
                <a:schemeClr val="accent2"/>
              </a:buClr>
              <a:buFont typeface="Arial" pitchFamily="34" charset="0"/>
              <a:buChar char="–"/>
              <a:defRPr sz="1600">
                <a:solidFill>
                  <a:schemeClr val="tx1"/>
                </a:solidFill>
                <a:latin typeface="Arial" pitchFamily="34" charset="0"/>
              </a:defRPr>
            </a:lvl5pPr>
            <a:lvl6pPr marL="25146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6pPr>
            <a:lvl7pPr marL="29718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7pPr>
            <a:lvl8pPr marL="34290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8pPr>
            <a:lvl9pPr marL="3886200" indent="-228600" eaLnBrk="0" fontAlgn="base" hangingPunct="0">
              <a:lnSpc>
                <a:spcPct val="90000"/>
              </a:lnSpc>
              <a:spcBef>
                <a:spcPts val="600"/>
              </a:spcBef>
              <a:spcAft>
                <a:spcPct val="0"/>
              </a:spcAft>
              <a:buClr>
                <a:schemeClr val="accent2"/>
              </a:buClr>
              <a:buFont typeface="Arial" pitchFamily="34" charset="0"/>
              <a:buChar char="–"/>
              <a:defRPr sz="1600">
                <a:solidFill>
                  <a:schemeClr val="tx1"/>
                </a:solidFill>
                <a:latin typeface="Arial" pitchFamily="34" charset="0"/>
              </a:defRPr>
            </a:lvl9pPr>
          </a:lstStyle>
          <a:p>
            <a:pPr eaLnBrk="1" hangingPunct="1">
              <a:lnSpc>
                <a:spcPct val="100000"/>
              </a:lnSpc>
              <a:spcBef>
                <a:spcPct val="0"/>
              </a:spcBef>
              <a:buClrTx/>
              <a:buFontTx/>
              <a:buNone/>
            </a:pPr>
            <a:r>
              <a:rPr lang="en-US" altLang="en-US" sz="1800" i="1" dirty="0">
                <a:solidFill>
                  <a:srgbClr val="CC0000"/>
                </a:solidFill>
              </a:rPr>
              <a:t>WOS Software - </a:t>
            </a:r>
            <a:r>
              <a:rPr lang="en-US" altLang="en-US" sz="1800" dirty="0">
                <a:solidFill>
                  <a:srgbClr val="CC0000"/>
                </a:solidFill>
              </a:rPr>
              <a:t>(GUx300xxx</a:t>
            </a:r>
            <a:r>
              <a:rPr lang="en-US" altLang="en-US" sz="1800" dirty="0" smtClean="0">
                <a:solidFill>
                  <a:srgbClr val="CC0000"/>
                </a:solidFill>
              </a:rPr>
              <a:t>)*</a:t>
            </a:r>
            <a:endParaRPr lang="en-US" altLang="en-US" sz="1800" dirty="0">
              <a:solidFill>
                <a:srgbClr val="CC0000"/>
              </a:solidFill>
            </a:endParaRPr>
          </a:p>
        </p:txBody>
      </p:sp>
    </p:spTree>
    <p:custDataLst>
      <p:tags r:id="rId1"/>
    </p:custDataLst>
    <p:extLst>
      <p:ext uri="{BB962C8B-B14F-4D97-AF65-F5344CB8AC3E}">
        <p14:creationId xmlns:p14="http://schemas.microsoft.com/office/powerpoint/2010/main" val="156985982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Customer Value from Support Services</a:t>
            </a:r>
            <a:endParaRPr lang="en-US" dirty="0"/>
          </a:p>
        </p:txBody>
      </p:sp>
      <p:sp>
        <p:nvSpPr>
          <p:cNvPr id="6" name="Content Placeholder 5"/>
          <p:cNvSpPr>
            <a:spLocks noGrp="1"/>
          </p:cNvSpPr>
          <p:nvPr>
            <p:ph idx="1"/>
          </p:nvPr>
        </p:nvSpPr>
        <p:spPr>
          <a:xfrm>
            <a:off x="318186" y="976183"/>
            <a:ext cx="8415338" cy="5092570"/>
          </a:xfrm>
        </p:spPr>
        <p:txBody>
          <a:bodyPr/>
          <a:lstStyle/>
          <a:p>
            <a:pPr>
              <a:buClr>
                <a:srgbClr val="CC0000"/>
              </a:buClr>
            </a:pPr>
            <a:endParaRPr lang="en-US" dirty="0" smtClean="0"/>
          </a:p>
          <a:p>
            <a:pPr>
              <a:buClr>
                <a:srgbClr val="CC0000"/>
              </a:buClr>
            </a:pPr>
            <a:r>
              <a:rPr lang="en-US" dirty="0"/>
              <a:t>P</a:t>
            </a:r>
            <a:r>
              <a:rPr lang="en-US" dirty="0" smtClean="0"/>
              <a:t>rovides customers with the ability to optimize their network investment by selecting the Support option that best meets their Business objective</a:t>
            </a:r>
          </a:p>
          <a:p>
            <a:pPr lvl="1">
              <a:buClr>
                <a:srgbClr val="CC0000"/>
              </a:buClr>
            </a:pPr>
            <a:r>
              <a:rPr lang="en-US" dirty="0" smtClean="0"/>
              <a:t>Hardware Support options provide flexibility from Remote Technical Support  through NBD Parts Onsite in maximizing network availability </a:t>
            </a:r>
          </a:p>
          <a:p>
            <a:pPr lvl="1">
              <a:buClr>
                <a:srgbClr val="CC0000"/>
              </a:buClr>
            </a:pPr>
            <a:r>
              <a:rPr lang="en-US" dirty="0" smtClean="0"/>
              <a:t>Application Software Support allows customers to maximize their value in keeping systems current with entitlements to major and minor releases</a:t>
            </a:r>
            <a:endParaRPr lang="en-US" dirty="0"/>
          </a:p>
          <a:p>
            <a:pPr>
              <a:buClr>
                <a:srgbClr val="CC0000"/>
              </a:buClr>
            </a:pPr>
            <a:r>
              <a:rPr lang="en-US" dirty="0" smtClean="0"/>
              <a:t>Optimizing your Network availability and staying current with technology </a:t>
            </a:r>
            <a:r>
              <a:rPr lang="en-US" smtClean="0"/>
              <a:t>updates positions </a:t>
            </a:r>
            <a:r>
              <a:rPr lang="en-US" dirty="0" smtClean="0"/>
              <a:t>your business to remain competitive</a:t>
            </a:r>
          </a:p>
        </p:txBody>
      </p:sp>
    </p:spTree>
    <p:extLst>
      <p:ext uri="{BB962C8B-B14F-4D97-AF65-F5344CB8AC3E}">
        <p14:creationId xmlns:p14="http://schemas.microsoft.com/office/powerpoint/2010/main" val="133409846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225"/>
            <a:ext cx="8229600" cy="629054"/>
          </a:xfrm>
        </p:spPr>
        <p:txBody>
          <a:bodyPr>
            <a:noAutofit/>
          </a:bodyPr>
          <a:lstStyle/>
          <a:p>
            <a:pPr>
              <a:lnSpc>
                <a:spcPct val="90000"/>
              </a:lnSpc>
            </a:pPr>
            <a:r>
              <a:rPr lang="en-US" dirty="0">
                <a:solidFill>
                  <a:schemeClr val="tx1">
                    <a:lumMod val="75000"/>
                    <a:lumOff val="25000"/>
                  </a:schemeClr>
                </a:solidFill>
                <a:latin typeface="Arial" pitchFamily="34" charset="0"/>
                <a:cs typeface="Arial" pitchFamily="34" charset="0"/>
              </a:rPr>
              <a:t>Key Avaya Portal Links</a:t>
            </a:r>
            <a:r>
              <a:rPr lang="en-US" dirty="0" smtClean="0">
                <a:solidFill>
                  <a:schemeClr val="tx1">
                    <a:lumMod val="75000"/>
                    <a:lumOff val="25000"/>
                  </a:schemeClr>
                </a:solidFill>
                <a:latin typeface="Arial" pitchFamily="34" charset="0"/>
                <a:cs typeface="Arial" pitchFamily="34" charset="0"/>
              </a:rPr>
              <a:t>: </a:t>
            </a:r>
            <a:endParaRPr lang="en-US" dirty="0">
              <a:solidFill>
                <a:schemeClr val="tx1">
                  <a:lumMod val="75000"/>
                  <a:lumOff val="25000"/>
                </a:schemeClr>
              </a:solidFill>
              <a:latin typeface="Arial" pitchFamily="34" charset="0"/>
              <a:cs typeface="Arial" pitchFamily="34" charset="0"/>
            </a:endParaRPr>
          </a:p>
        </p:txBody>
      </p:sp>
      <p:sp>
        <p:nvSpPr>
          <p:cNvPr id="3" name="TextBox 2"/>
          <p:cNvSpPr txBox="1"/>
          <p:nvPr/>
        </p:nvSpPr>
        <p:spPr>
          <a:xfrm>
            <a:off x="304800" y="914400"/>
            <a:ext cx="8305800" cy="5334000"/>
          </a:xfrm>
          <a:prstGeom prst="rect">
            <a:avLst/>
          </a:prstGeom>
          <a:noFill/>
        </p:spPr>
        <p:txBody>
          <a:bodyPr wrap="none" rtlCol="0">
            <a:noAutofit/>
          </a:bodyPr>
          <a:lstStyle/>
          <a:p>
            <a:pPr marL="287338" indent="-287338" fontAlgn="base">
              <a:lnSpc>
                <a:spcPct val="90000"/>
              </a:lnSpc>
              <a:spcBef>
                <a:spcPct val="55000"/>
              </a:spcBef>
              <a:spcAft>
                <a:spcPct val="0"/>
              </a:spcAft>
              <a:buClr>
                <a:schemeClr val="accent1"/>
              </a:buClr>
              <a:buSzPct val="90000"/>
              <a:buFont typeface="Webdings" pitchFamily="18" charset="2"/>
              <a:buChar char="4"/>
            </a:pPr>
            <a:r>
              <a:rPr lang="en-US" dirty="0" smtClean="0">
                <a:solidFill>
                  <a:srgbClr val="323232"/>
                </a:solidFill>
              </a:rPr>
              <a:t>    </a:t>
            </a:r>
            <a:r>
              <a:rPr lang="en-US" sz="2000" dirty="0"/>
              <a:t>Avaya Sales Portal - Data Networking Support Services</a:t>
            </a:r>
          </a:p>
          <a:p>
            <a:r>
              <a:rPr lang="en-US" sz="1200" dirty="0" smtClean="0">
                <a:solidFill>
                  <a:srgbClr val="323232"/>
                </a:solidFill>
                <a:hlinkClick r:id="rId4"/>
              </a:rPr>
              <a:t>https://avaya.my.salesforce.com/apex/sp_ContentClassificationListPage?cat=All&amp;Id=a3j30000000L3iCAAS</a:t>
            </a:r>
            <a:endParaRPr lang="en-US" sz="1200" dirty="0" smtClean="0">
              <a:solidFill>
                <a:srgbClr val="323232"/>
              </a:solidFill>
            </a:endParaRPr>
          </a:p>
          <a:p>
            <a:r>
              <a:rPr lang="en-US" sz="1200" dirty="0" smtClean="0">
                <a:solidFill>
                  <a:srgbClr val="323232"/>
                </a:solidFill>
              </a:rPr>
              <a:t> </a:t>
            </a:r>
          </a:p>
          <a:p>
            <a:r>
              <a:rPr lang="en-US" i="1" dirty="0" smtClean="0">
                <a:solidFill>
                  <a:srgbClr val="323232"/>
                </a:solidFill>
              </a:rPr>
              <a:t>Key content </a:t>
            </a:r>
          </a:p>
          <a:p>
            <a:pPr marL="742950" lvl="1" indent="-285750">
              <a:buFontTx/>
              <a:buChar char="-"/>
            </a:pPr>
            <a:r>
              <a:rPr lang="en-US" sz="1600" i="1" dirty="0" smtClean="0">
                <a:solidFill>
                  <a:srgbClr val="323232"/>
                </a:solidFill>
              </a:rPr>
              <a:t>At</a:t>
            </a:r>
            <a:r>
              <a:rPr lang="en-US" sz="1600" dirty="0" smtClean="0">
                <a:solidFill>
                  <a:srgbClr val="323232"/>
                </a:solidFill>
              </a:rPr>
              <a:t>-A-Glance hNES Support Service Offers </a:t>
            </a:r>
          </a:p>
          <a:p>
            <a:pPr marL="742950" lvl="1" indent="-285750">
              <a:buFontTx/>
              <a:buChar char="-"/>
            </a:pPr>
            <a:r>
              <a:rPr lang="fr-FR" sz="1600" dirty="0" smtClean="0">
                <a:solidFill>
                  <a:srgbClr val="323232"/>
                </a:solidFill>
              </a:rPr>
              <a:t>Avaya hNES Retail Service Descriptions.zipx </a:t>
            </a:r>
          </a:p>
          <a:p>
            <a:pPr marL="742950" lvl="1" indent="-285750">
              <a:buFontTx/>
              <a:buChar char="-"/>
            </a:pPr>
            <a:r>
              <a:rPr lang="fr-FR" sz="1600" dirty="0" smtClean="0">
                <a:solidFill>
                  <a:srgbClr val="323232"/>
                </a:solidFill>
              </a:rPr>
              <a:t>Avaya hNES Express Service Descriptions V3.2 </a:t>
            </a:r>
          </a:p>
          <a:p>
            <a:pPr marL="742950" lvl="1" indent="-285750">
              <a:buFontTx/>
              <a:buChar char="-"/>
            </a:pPr>
            <a:r>
              <a:rPr lang="en-US" sz="1600" dirty="0" smtClean="0">
                <a:solidFill>
                  <a:srgbClr val="323232"/>
                </a:solidFill>
              </a:rPr>
              <a:t>Support Services for Avaya Networking Solutions Partner Pitchpack </a:t>
            </a:r>
          </a:p>
          <a:p>
            <a:pPr marL="285750" indent="-285750">
              <a:lnSpc>
                <a:spcPct val="90000"/>
              </a:lnSpc>
            </a:pPr>
            <a:endParaRPr lang="en-US" dirty="0" smtClean="0">
              <a:solidFill>
                <a:srgbClr val="323232"/>
              </a:solidFill>
            </a:endParaRPr>
          </a:p>
        </p:txBody>
      </p:sp>
      <p:sp>
        <p:nvSpPr>
          <p:cNvPr id="4" name="Rectangle 3"/>
          <p:cNvSpPr/>
          <p:nvPr/>
        </p:nvSpPr>
        <p:spPr>
          <a:xfrm>
            <a:off x="304800" y="2963854"/>
            <a:ext cx="8229600" cy="1107996"/>
          </a:xfrm>
          <a:prstGeom prst="rect">
            <a:avLst/>
          </a:prstGeom>
        </p:spPr>
        <p:txBody>
          <a:bodyPr wrap="square">
            <a:spAutoFit/>
          </a:bodyPr>
          <a:lstStyle/>
          <a:p>
            <a:pPr marL="287338" indent="-287338" fontAlgn="base">
              <a:lnSpc>
                <a:spcPct val="90000"/>
              </a:lnSpc>
              <a:spcBef>
                <a:spcPts val="600"/>
              </a:spcBef>
              <a:spcAft>
                <a:spcPct val="0"/>
              </a:spcAft>
              <a:buClr>
                <a:schemeClr val="accent1"/>
              </a:buClr>
              <a:buSzPct val="90000"/>
              <a:buFont typeface="Webdings" pitchFamily="18" charset="2"/>
              <a:buChar char="4"/>
            </a:pPr>
            <a:r>
              <a:rPr lang="en-US" dirty="0" smtClean="0">
                <a:solidFill>
                  <a:srgbClr val="323232"/>
                </a:solidFill>
              </a:rPr>
              <a:t>    </a:t>
            </a:r>
            <a:r>
              <a:rPr lang="en-US" sz="2000" dirty="0"/>
              <a:t>Avaya Sales Portal - </a:t>
            </a:r>
            <a:r>
              <a:rPr lang="fr-FR" sz="2000" dirty="0"/>
              <a:t>Partner Assurance Support Services – PASS</a:t>
            </a:r>
          </a:p>
          <a:p>
            <a:r>
              <a:rPr lang="fr-FR" sz="1200" dirty="0" smtClean="0">
                <a:solidFill>
                  <a:srgbClr val="323232"/>
                </a:solidFill>
                <a:hlinkClick r:id="rId5"/>
              </a:rPr>
              <a:t>https://avaya.my.salesforce.com/apex/sp_ContentClassificationListPage?Id=a3j30000000L3ilAAC&amp;cat=All Collateral</a:t>
            </a:r>
            <a:endParaRPr lang="fr-FR" sz="1200" dirty="0" smtClean="0">
              <a:solidFill>
                <a:srgbClr val="323232"/>
              </a:solidFill>
              <a:hlinkClick r:id=""/>
            </a:endParaRPr>
          </a:p>
          <a:p>
            <a:endParaRPr lang="fr-FR" sz="1200" dirty="0" smtClean="0">
              <a:solidFill>
                <a:srgbClr val="323232"/>
              </a:solidFill>
              <a:hlinkClick r:id=""/>
            </a:endParaRPr>
          </a:p>
          <a:p>
            <a:endParaRPr lang="fr-FR" sz="1200" dirty="0" smtClean="0">
              <a:solidFill>
                <a:srgbClr val="323232"/>
              </a:solidFill>
              <a:hlinkClick r:id=""/>
            </a:endParaRPr>
          </a:p>
          <a:p>
            <a:endParaRPr lang="fr-FR" sz="1200" dirty="0" smtClean="0">
              <a:solidFill>
                <a:srgbClr val="323232"/>
              </a:solidFill>
              <a:hlinkClick r:id=""/>
            </a:endParaRPr>
          </a:p>
        </p:txBody>
      </p:sp>
      <p:sp>
        <p:nvSpPr>
          <p:cNvPr id="5" name="Rectangle 4"/>
          <p:cNvSpPr/>
          <p:nvPr/>
        </p:nvSpPr>
        <p:spPr>
          <a:xfrm>
            <a:off x="304800" y="3578020"/>
            <a:ext cx="8382000" cy="1006429"/>
          </a:xfrm>
          <a:prstGeom prst="rect">
            <a:avLst/>
          </a:prstGeom>
        </p:spPr>
        <p:txBody>
          <a:bodyPr wrap="square">
            <a:spAutoFit/>
          </a:bodyPr>
          <a:lstStyle/>
          <a:p>
            <a:pPr marL="285750" indent="-285750">
              <a:lnSpc>
                <a:spcPct val="90000"/>
              </a:lnSpc>
            </a:pPr>
            <a:r>
              <a:rPr lang="en-US" i="1" dirty="0" smtClean="0">
                <a:solidFill>
                  <a:srgbClr val="323232"/>
                </a:solidFill>
              </a:rPr>
              <a:t>Key content </a:t>
            </a:r>
          </a:p>
          <a:p>
            <a:pPr marL="742950" lvl="1" indent="-285750">
              <a:lnSpc>
                <a:spcPct val="90000"/>
              </a:lnSpc>
              <a:buFontTx/>
              <a:buChar char="-"/>
            </a:pPr>
            <a:r>
              <a:rPr lang="en-US" sz="1600" dirty="0" smtClean="0">
                <a:solidFill>
                  <a:srgbClr val="323232"/>
                </a:solidFill>
              </a:rPr>
              <a:t>Service Description Document for GE through GN Co-delivery (PASS) offers</a:t>
            </a:r>
          </a:p>
          <a:p>
            <a:pPr marL="285750" indent="-285750">
              <a:lnSpc>
                <a:spcPct val="90000"/>
              </a:lnSpc>
            </a:pPr>
            <a:endParaRPr lang="en-US" sz="1600" dirty="0" smtClean="0">
              <a:solidFill>
                <a:srgbClr val="323232"/>
              </a:solidFill>
            </a:endParaRPr>
          </a:p>
          <a:p>
            <a:pPr marL="285750" indent="-285750">
              <a:lnSpc>
                <a:spcPct val="90000"/>
              </a:lnSpc>
            </a:pPr>
            <a:endParaRPr lang="en-US" sz="1600" dirty="0" smtClean="0">
              <a:solidFill>
                <a:srgbClr val="323232"/>
              </a:solidFill>
            </a:endParaRPr>
          </a:p>
        </p:txBody>
      </p:sp>
      <p:sp>
        <p:nvSpPr>
          <p:cNvPr id="6" name="Rectangle 5"/>
          <p:cNvSpPr/>
          <p:nvPr/>
        </p:nvSpPr>
        <p:spPr>
          <a:xfrm>
            <a:off x="304800" y="4544376"/>
            <a:ext cx="8001000" cy="276999"/>
          </a:xfrm>
          <a:prstGeom prst="rect">
            <a:avLst/>
          </a:prstGeom>
        </p:spPr>
        <p:txBody>
          <a:bodyPr wrap="square">
            <a:spAutoFit/>
          </a:bodyPr>
          <a:lstStyle/>
          <a:p>
            <a:r>
              <a:rPr lang="en-US" sz="1200" dirty="0" smtClean="0">
                <a:solidFill>
                  <a:srgbClr val="323232"/>
                </a:solidFill>
                <a:hlinkClick r:id="rId6"/>
              </a:rPr>
              <a:t>https://avaya.my.salesforce.com/apex/sp_ViewDetailPage?c=a3d30000000L5m3AAC&amp;id=a3j30000000LBzRAAW</a:t>
            </a:r>
            <a:endParaRPr lang="en-US" sz="1200" dirty="0" smtClean="0">
              <a:solidFill>
                <a:srgbClr val="323232"/>
              </a:solidFill>
              <a:hlinkClick r:id="rId4"/>
            </a:endParaRPr>
          </a:p>
        </p:txBody>
      </p:sp>
      <p:sp>
        <p:nvSpPr>
          <p:cNvPr id="7" name="Rectangle 6"/>
          <p:cNvSpPr/>
          <p:nvPr/>
        </p:nvSpPr>
        <p:spPr>
          <a:xfrm>
            <a:off x="304800" y="4254221"/>
            <a:ext cx="7696200" cy="369332"/>
          </a:xfrm>
          <a:prstGeom prst="rect">
            <a:avLst/>
          </a:prstGeom>
        </p:spPr>
        <p:txBody>
          <a:bodyPr wrap="square">
            <a:spAutoFit/>
          </a:bodyPr>
          <a:lstStyle/>
          <a:p>
            <a:pPr marL="287338" indent="-287338" fontAlgn="base">
              <a:lnSpc>
                <a:spcPct val="90000"/>
              </a:lnSpc>
              <a:spcBef>
                <a:spcPct val="55000"/>
              </a:spcBef>
              <a:spcAft>
                <a:spcPct val="0"/>
              </a:spcAft>
              <a:buClr>
                <a:schemeClr val="accent1"/>
              </a:buClr>
              <a:buSzPct val="90000"/>
              <a:buFont typeface="Webdings" pitchFamily="18" charset="2"/>
              <a:buChar char="4"/>
            </a:pPr>
            <a:r>
              <a:rPr lang="en-US" sz="2000" dirty="0"/>
              <a:t>    Avaya Sales Portal - Product Policies (Lifecycle &amp; Licensing)</a:t>
            </a:r>
            <a:endParaRPr lang="fr-FR" sz="2000" dirty="0"/>
          </a:p>
        </p:txBody>
      </p:sp>
      <p:sp>
        <p:nvSpPr>
          <p:cNvPr id="9" name="Rectangle 8"/>
          <p:cNvSpPr/>
          <p:nvPr/>
        </p:nvSpPr>
        <p:spPr>
          <a:xfrm>
            <a:off x="381000" y="4870280"/>
            <a:ext cx="7924800" cy="1301895"/>
          </a:xfrm>
          <a:prstGeom prst="rect">
            <a:avLst/>
          </a:prstGeom>
        </p:spPr>
        <p:txBody>
          <a:bodyPr wrap="square">
            <a:spAutoFit/>
          </a:bodyPr>
          <a:lstStyle/>
          <a:p>
            <a:pPr marL="285750" indent="-285750">
              <a:lnSpc>
                <a:spcPct val="90000"/>
              </a:lnSpc>
            </a:pPr>
            <a:r>
              <a:rPr lang="en-US" i="1" dirty="0" smtClean="0">
                <a:solidFill>
                  <a:srgbClr val="323232"/>
                </a:solidFill>
              </a:rPr>
              <a:t>Key content </a:t>
            </a:r>
          </a:p>
          <a:p>
            <a:pPr marL="742950" lvl="1" indent="-285750">
              <a:buFontTx/>
              <a:buChar char="-"/>
            </a:pPr>
            <a:r>
              <a:rPr lang="en-US" sz="1600" dirty="0" smtClean="0">
                <a:solidFill>
                  <a:srgbClr val="323232"/>
                </a:solidFill>
              </a:rPr>
              <a:t>Avaya Global Product Warranty Policy for End Users </a:t>
            </a:r>
          </a:p>
          <a:p>
            <a:pPr marL="742950" lvl="1" indent="-285750">
              <a:buFontTx/>
              <a:buChar char="-"/>
            </a:pPr>
            <a:r>
              <a:rPr lang="en-US" sz="1600" dirty="0" smtClean="0">
                <a:solidFill>
                  <a:srgbClr val="323232"/>
                </a:solidFill>
              </a:rPr>
              <a:t>Lifetime Warranty for Stackable Ethernet Switches for Campus, Data Center and SME deployments </a:t>
            </a:r>
          </a:p>
          <a:p>
            <a:pPr marL="285750" indent="-285750">
              <a:lnSpc>
                <a:spcPct val="90000"/>
              </a:lnSpc>
            </a:pPr>
            <a:endParaRPr lang="en-US" sz="1600" dirty="0" smtClean="0">
              <a:solidFill>
                <a:srgbClr val="323232"/>
              </a:solidFill>
            </a:endParaRPr>
          </a:p>
        </p:txBody>
      </p:sp>
    </p:spTree>
    <p:custDataLst>
      <p:tags r:id="rId1"/>
    </p:custDataLst>
    <p:extLst>
      <p:ext uri="{BB962C8B-B14F-4D97-AF65-F5344CB8AC3E}">
        <p14:creationId xmlns:p14="http://schemas.microsoft.com/office/powerpoint/2010/main" val="146702754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046151"/>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ARTICULATE_PRESENTATION_ID" val="2130"/>
  <p:tag name="LAUNCHINNEWWINDOW" val="0"/>
  <p:tag name="LASTPUBLISHED" val="C:\Documents and Settings\kbrownhall\My Documents\My Articulate Projects\Articulate Template_2012\player.html"/>
  <p:tag name="21301" val="1"/>
  <p:tag name="ENGAGE_INTERACTION_GUID_1" val="b6563f06-95b0-4dd6-b096-d66f0aafbda9"/>
  <p:tag name="ARTICULATE_TEMPLATE_GUID" val="e3a5e683-fae5-42e0-866c-b3f59ae72bb4"/>
  <p:tag name="PRESENTER_PREVIEW_MODE_REFRESH" val="0"/>
  <p:tag name="ENGAGE_TAB_COUNT" val="1"/>
  <p:tag name="ENGAGE_INTERACTION_FILENAME_1" val="E:\Work\My Documents\LA\Working\Articulate\Articulate Template\Engage Interactions\Test UC Glossary.intr"/>
  <p:tag name="ENGAGE_INTERACTION_PAUSE_1" val="1"/>
  <p:tag name="ENGAGE_INTERACTION_ID_1" val="a45df"/>
  <p:tag name="ENGAGE_INTERACTION_TABNAME_1" val="TEST UC GLOSSARY"/>
  <p:tag name="AQP_PASS_ACTION_1" val="0"/>
  <p:tag name="AQP_FAIL_ACTION_1" val="0"/>
  <p:tag name="AQP_PASS_SCORE_1" val="0"/>
  <p:tag name="AQP_TRAP_1" val="0"/>
  <p:tag name="AQP_ATTEMPTS_1" val="0"/>
  <p:tag name="ENGAGE_LAST_MODIFY_DATE_1" val="40974.6663425926"/>
  <p:tag name="ENGAGE_INTERACTION_TITLE_1" val="Test UC Glossary"/>
  <p:tag name="ARTICULATE_PROJECT_CHECK" val="0"/>
  <p:tag name="LMS_PUBLISH" val="No"/>
  <p:tag name="ARTICULATE_TEMPLATE" val="Sales Enablement"/>
  <p:tag name="PLAYERLOGOHEIGHT" val="53"/>
  <p:tag name="PLAYERLOGOWIDTH" val="488"/>
  <p:tag name="PRESENTER_PREVIEW_START" val="3"/>
  <p:tag name="PRESENTER_PREVIEW_END" val="3"/>
  <p:tag name="PRESENTER_PREVIEW_MODE" val="0"/>
  <p:tag name="ARTICULATE_SLIDE_COUNT" val="60"/>
  <p:tag name="PRESENTATION_PLAYLIST_COUNT" val="0"/>
  <p:tag name="PRESENTATION_PRESENTER_SLIDE_LEVEL" val="1"/>
  <p:tag name="ARTICULATE_PRESENTER_VERSION" val="6"/>
  <p:tag name="PUBLISH_TITLE" val="Intial review draft"/>
  <p:tag name="ARTICULATE_PUBLISH_PATH" val="C:\Users\bgong\Documents\My Articulate Projects\3D000XXW Designing WLAN 9100\Initial review draft"/>
  <p:tag name="ARTICULATE_LOGO" val="Avaya Learning Logo_5_1.png"/>
  <p:tag name="ARTICULATE_PRESENTER" val="(None selected)"/>
  <p:tag name="ARTICULATE_PRESENTER_GUID" val="9869030842"/>
  <p:tag name="ARTICULATE_LMS" val="0"/>
  <p:tag name="ARTICULATE_PROJECT_OPEN" val="0"/>
  <p:tag name="MMPROD_UIDATA" val="&lt;database version=&quot;7.0&quot;&gt;&lt;object type=&quot;1&quot; unique_id=&quot;10001&quot;&gt;&lt;object type=&quot;8&quot; unique_id=&quot;144429&quot;&gt;&lt;/object&gt;&lt;object type=&quot;2&quot; unique_id=&quot;144430&quot;&gt;&lt;object type=&quot;3&quot; unique_id=&quot;682245&quot;&gt;&lt;property id=&quot;20148&quot; value=&quot;5&quot;/&gt;&lt;property id=&quot;20300&quot; value=&quot;Slide 1 - &amp;quot;WLAN 9100 Support Services&amp;#x0D;&amp;#x0A;&amp;#x0D;&amp;#x0A;&amp;#x0D;&amp;#x0A;&amp;#x0D;&amp;#x0A;July 2014&amp;quot;&quot;/&gt;&lt;property id=&quot;20307&quot; value=&quot;668&quot;/&gt;&lt;/object&gt;&lt;object type=&quot;3&quot; unique_id=&quot;682246&quot;&gt;&lt;property id=&quot;20148&quot; value=&quot;5&quot;/&gt;&lt;property id=&quot;20300&quot; value=&quot;Slide 2 - &amp;quot;WLAN 9100 Support Services Portfolio Overview &amp;quot;&quot;/&gt;&lt;property id=&quot;20307&quot; value=&quot;658&quot;/&gt;&lt;/object&gt;&lt;object type=&quot;3&quot; unique_id=&quot;682247&quot;&gt;&lt;property id=&quot;20148&quot; value=&quot;5&quot;/&gt;&lt;property id=&quot;20300&quot; value=&quot;Slide 3 - &amp;quot;Support Services – AP Hardware&amp;quot;&quot;/&gt;&lt;property id=&quot;20307&quot; value=&quot;659&quot;/&gt;&lt;/object&gt;&lt;object type=&quot;3&quot; unique_id=&quot;682248&quot;&gt;&lt;property id=&quot;20148&quot; value=&quot;5&quot;/&gt;&lt;property id=&quot;20300&quot; value=&quot;Slide 4 - &amp;quot;Support Services – AP Hardware&amp;quot;&quot;/&gt;&lt;property id=&quot;20307&quot; value=&quot;660&quot;/&gt;&lt;/object&gt;&lt;object type=&quot;3&quot; unique_id=&quot;682249&quot;&gt;&lt;property id=&quot;20148&quot; value=&quot;5&quot;/&gt;&lt;property id=&quot;20300&quot; value=&quot;Slide 5&quot;/&gt;&lt;property id=&quot;20307&quot; value=&quot;666&quot;/&gt;&lt;/object&gt;&lt;object type=&quot;3&quot; unique_id=&quot;682250&quot;&gt;&lt;property id=&quot;20148&quot; value=&quot;5&quot;/&gt;&lt;property id=&quot;20300&quot; value=&quot;Slide 6 - &amp;quot;Customer Value from Support Services&amp;quot;&quot;/&gt;&lt;property id=&quot;20307&quot; value=&quot;665&quot;/&gt;&lt;/object&gt;&lt;object type=&quot;3&quot; unique_id=&quot;682251&quot;&gt;&lt;property id=&quot;20148&quot; value=&quot;5&quot;/&gt;&lt;property id=&quot;20300&quot; value=&quot;Slide 7 - &amp;quot;Key Avaya Portal Links: &amp;quot;&quot;/&gt;&lt;property id=&quot;20307&quot; value=&quot;663&quot;/&gt;&lt;/object&gt;&lt;object type=&quot;3&quot; unique_id=&quot;682252&quot;&gt;&lt;property id=&quot;20148&quot; value=&quot;5&quot;/&gt;&lt;property id=&quot;20300&quot; value=&quot;Slide 8&quot;/&gt;&lt;property id=&quot;20307&quot; value=&quot;669&quot;/&gt;&lt;/objec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PUBLISH_MODE" val="2"/>
  <p:tag name="ARTICULATE_SOURCE_IMAGE" val="C:\Users\bgong\AppData\Local\Temp\articulate\presenter\imgtemp\xzbZP57i_files\slide0001_image001.jpg"/>
</p:tagLst>
</file>

<file path=ppt/tags/tag16.xml><?xml version="1.0" encoding="utf-8"?>
<p:tagLst xmlns:a="http://schemas.openxmlformats.org/drawingml/2006/main" xmlns:r="http://schemas.openxmlformats.org/officeDocument/2006/relationships" xmlns:p="http://schemas.openxmlformats.org/presentationml/2006/main">
  <p:tag name="ARTICULATE_SLIDE_GUID" val="6c1900dd-f4fc-4314-b090-c4e9e81cea86"/>
  <p:tag name="ARTICULATE_TITLE_TAG" val="Support Services – WOS Software"/>
  <p:tag name="ARTICULATE_SLIDE_PAUSE" val="0"/>
  <p:tag name="ARTICULATE_NAV_LEVEL" val="1"/>
  <p:tag name="ARTICULATE_PLAYLIST_ID" val="-1"/>
  <p:tag name="ARTICULATE_LOCK_SLIDE" val="0"/>
  <p:tag name="ARTICULATE_SLIDE_NAV" val="89"/>
</p:tagLst>
</file>

<file path=ppt/tags/tag17.xml><?xml version="1.0" encoding="utf-8"?>
<p:tagLst xmlns:a="http://schemas.openxmlformats.org/drawingml/2006/main" xmlns:r="http://schemas.openxmlformats.org/officeDocument/2006/relationships" xmlns:p="http://schemas.openxmlformats.org/presentationml/2006/main">
  <p:tag name="AUDIO_IMPORT" val="C:\Users\bgong\Documents\Recordings\Branch Router\Wav files\Slide 53M.wav"/>
  <p:tag name="AUDIO_ID" val="457"/>
  <p:tag name="ARTICULATE_SLIDE_GUID" val="6f71d682-9ed1-4f2a-8933-135a64a10213"/>
  <p:tag name="ARTICULATE_SLIDE_PAUSE" val="1"/>
  <p:tag name="ARTICULATE_NAV_LEVEL" val="1"/>
  <p:tag name="ARTICULATE_PLAYLIST_ID" val="-1"/>
  <p:tag name="ARTICULATE_LOCK_SLIDE" val="0"/>
  <p:tag name="ELAPSEDTIME" val="18.885"/>
  <p:tag name="ARTICULATE_SLIDE_NAV" val="53"/>
</p:tagLst>
</file>

<file path=ppt/tags/tag18.xml><?xml version="1.0" encoding="utf-8"?>
<p:tagLst xmlns:a="http://schemas.openxmlformats.org/drawingml/2006/main" xmlns:r="http://schemas.openxmlformats.org/officeDocument/2006/relationships" xmlns:p="http://schemas.openxmlformats.org/presentationml/2006/main">
  <p:tag name="BULLET_1" val="8226"/>
  <p:tag name="MARGIN_1" val="0"/>
  <p:tag name="MARGIN_2" val="36"/>
  <p:tag name="MARGIN_3" val="72"/>
  <p:tag name="MARGIN_4" val="108"/>
  <p:tag name="MARGIN_5" val="144"/>
  <p:tag name="FONT_SIZE" val="12"/>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over Slide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ontent Slide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asic Interactivitie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Interactivity Tab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Interactivity Proces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Interactivity Labled Graphic">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Knowledge Check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_Content Slides">
  <a:themeElements>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fontScheme name="Avay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en-US" sz="1800" b="0" i="0" u="none" strike="noStrike" cap="none" normalizeH="0" baseline="0" smtClean="0">
            <a:ln>
              <a:noFill/>
            </a:ln>
            <a:solidFill>
              <a:schemeClr val="tx2"/>
            </a:solidFill>
            <a:effectLst/>
            <a:latin typeface="Arial" charset="0"/>
          </a:defRPr>
        </a:defPPr>
      </a:lstStyle>
    </a:lnDef>
  </a:objectDefaults>
  <a:extraClrSchemeLst>
    <a:extraClrScheme>
      <a:clrScheme name="Avaya 1">
        <a:dk1>
          <a:srgbClr val="000000"/>
        </a:dk1>
        <a:lt1>
          <a:srgbClr val="FFFFFF"/>
        </a:lt1>
        <a:dk2>
          <a:srgbClr val="5C5C5C"/>
        </a:dk2>
        <a:lt2>
          <a:srgbClr val="D2D2D2"/>
        </a:lt2>
        <a:accent1>
          <a:srgbClr val="CC0000"/>
        </a:accent1>
        <a:accent2>
          <a:srgbClr val="587891"/>
        </a:accent2>
        <a:accent3>
          <a:srgbClr val="FFFFFF"/>
        </a:accent3>
        <a:accent4>
          <a:srgbClr val="000000"/>
        </a:accent4>
        <a:accent5>
          <a:srgbClr val="E2AAAA"/>
        </a:accent5>
        <a:accent6>
          <a:srgbClr val="4F6C83"/>
        </a:accent6>
        <a:hlink>
          <a:srgbClr val="780000"/>
        </a:hlink>
        <a:folHlink>
          <a:srgbClr val="A5A077"/>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0D4481DA258E4982876D00407DEB80" ma:contentTypeVersion="1" ma:contentTypeDescription="Create a new document." ma:contentTypeScope="" ma:versionID="a8151f12ada6093f46dffbc97852cf0f">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F72550C6-C7DE-43D6-914E-055E1C9EA3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32985D4-2D47-4B8E-835D-DFC22EAB8A48}">
  <ds:schemaRefs>
    <ds:schemaRef ds:uri="http://schemas.microsoft.com/sharepoint/v3/contenttype/forms"/>
  </ds:schemaRefs>
</ds:datastoreItem>
</file>

<file path=customXml/itemProps3.xml><?xml version="1.0" encoding="utf-8"?>
<ds:datastoreItem xmlns:ds="http://schemas.openxmlformats.org/officeDocument/2006/customXml" ds:itemID="{B5C66870-295B-4E33-AADC-BEDBF39654A6}">
  <ds:schemaRefs>
    <ds:schemaRef ds:uri="http://schemas.openxmlformats.org/package/2006/metadata/core-properties"/>
    <ds:schemaRef ds:uri="http://schemas.microsoft.com/office/2006/documentManagement/types"/>
    <ds:schemaRef ds:uri="http://purl.org/dc/dcmitype/"/>
    <ds:schemaRef ds:uri="http://purl.org/dc/elements/1.1/"/>
    <ds:schemaRef ds:uri="http://schemas.microsoft.com/office/2006/metadata/propertie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Tech Sales WBT Template _WBT v1</Template>
  <TotalTime>24332</TotalTime>
  <Words>1845</Words>
  <Application>Microsoft Office PowerPoint</Application>
  <PresentationFormat>On-screen Show (4:3)</PresentationFormat>
  <Paragraphs>317</Paragraphs>
  <Slides>8</Slides>
  <Notes>8</Notes>
  <HiddenSlides>0</HiddenSlides>
  <MMClips>0</MMClips>
  <ScaleCrop>false</ScaleCrop>
  <HeadingPairs>
    <vt:vector size="4" baseType="variant">
      <vt:variant>
        <vt:lpstr>Theme</vt:lpstr>
      </vt:variant>
      <vt:variant>
        <vt:i4>8</vt:i4>
      </vt:variant>
      <vt:variant>
        <vt:lpstr>Slide Titles</vt:lpstr>
      </vt:variant>
      <vt:variant>
        <vt:i4>8</vt:i4>
      </vt:variant>
    </vt:vector>
  </HeadingPairs>
  <TitlesOfParts>
    <vt:vector size="16" baseType="lpstr">
      <vt:lpstr>Cover Slides</vt:lpstr>
      <vt:lpstr>Content Slides</vt:lpstr>
      <vt:lpstr>Basic Interactivities</vt:lpstr>
      <vt:lpstr>Interactivity Tabs</vt:lpstr>
      <vt:lpstr>Interactivity Process</vt:lpstr>
      <vt:lpstr>Interactivity Labled Graphic</vt:lpstr>
      <vt:lpstr>Knowledge Checks</vt:lpstr>
      <vt:lpstr>1_Content Slides</vt:lpstr>
      <vt:lpstr>WLAN 9100 Support Services    July 2014</vt:lpstr>
      <vt:lpstr>WLAN 9100 Support Services Portfolio Overview </vt:lpstr>
      <vt:lpstr>Support Services – AP Hardware</vt:lpstr>
      <vt:lpstr>Support Services – AP Hardware</vt:lpstr>
      <vt:lpstr>PowerPoint Presentation</vt:lpstr>
      <vt:lpstr>Customer Value from Support Services</vt:lpstr>
      <vt:lpstr>Key Avaya Portal Links: </vt:lpstr>
      <vt:lpstr>PowerPoint Presentation</vt:lpstr>
    </vt:vector>
  </TitlesOfParts>
  <Company>Avaya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dc:title>
  <dc:creator>rschlicht</dc:creator>
  <cp:lastModifiedBy>lennonj</cp:lastModifiedBy>
  <cp:revision>377</cp:revision>
  <dcterms:created xsi:type="dcterms:W3CDTF">2012-10-09T11:37:02Z</dcterms:created>
  <dcterms:modified xsi:type="dcterms:W3CDTF">2014-07-21T14:50:12Z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UseProject">
    <vt:lpwstr>1</vt:lpwstr>
  </property>
  <property fmtid="{D5CDD505-2E9C-101B-9397-08002B2CF9AE}" pid="3" name="ArticulatePath">
    <vt:lpwstr>Articulate Template_2012</vt:lpwstr>
  </property>
  <property fmtid="{D5CDD505-2E9C-101B-9397-08002B2CF9AE}" pid="4" name="ContentTypeId">
    <vt:lpwstr>0x0101001D0D4481DA258E4982876D00407DEB80</vt:lpwstr>
  </property>
  <property fmtid="{D5CDD505-2E9C-101B-9397-08002B2CF9AE}" pid="5" name="ArticulateGUID">
    <vt:lpwstr>E682AB16-C48C-4581-A56D-1C6C728C6BD7</vt:lpwstr>
  </property>
  <property fmtid="{D5CDD505-2E9C-101B-9397-08002B2CF9AE}" pid="6" name="ArticulateProjectFull">
    <vt:lpwstr>C:\Users\bgong\Documents\My Articulate Projects\3D000XXW Designing WLAN 9100\3D00055W Designing WLAN 9100 Services module draft 2.ppta</vt:lpwstr>
  </property>
</Properties>
</file>